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sldIdLst>
    <p:sldId id="257" r:id="rId2"/>
    <p:sldId id="289" r:id="rId3"/>
    <p:sldId id="310" r:id="rId4"/>
    <p:sldId id="311" r:id="rId5"/>
    <p:sldId id="312" r:id="rId6"/>
    <p:sldId id="288" r:id="rId7"/>
    <p:sldId id="290" r:id="rId8"/>
    <p:sldId id="306" r:id="rId9"/>
    <p:sldId id="299" r:id="rId10"/>
    <p:sldId id="301" r:id="rId11"/>
    <p:sldId id="302" r:id="rId12"/>
    <p:sldId id="300" r:id="rId13"/>
    <p:sldId id="303" r:id="rId14"/>
    <p:sldId id="309" r:id="rId15"/>
    <p:sldId id="291" r:id="rId16"/>
    <p:sldId id="292" r:id="rId17"/>
    <p:sldId id="294" r:id="rId18"/>
    <p:sldId id="271" r:id="rId19"/>
    <p:sldId id="284" r:id="rId20"/>
    <p:sldId id="285" r:id="rId21"/>
    <p:sldId id="296" r:id="rId22"/>
    <p:sldId id="307" r:id="rId23"/>
    <p:sldId id="305" r:id="rId24"/>
    <p:sldId id="308" r:id="rId25"/>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93EB25-BCC0-4D40-94D0-9E773BC883C0}">
          <p14:sldIdLst>
            <p14:sldId id="257"/>
            <p14:sldId id="289"/>
            <p14:sldId id="310"/>
            <p14:sldId id="311"/>
            <p14:sldId id="312"/>
            <p14:sldId id="288"/>
            <p14:sldId id="290"/>
            <p14:sldId id="306"/>
            <p14:sldId id="299"/>
            <p14:sldId id="301"/>
            <p14:sldId id="302"/>
            <p14:sldId id="300"/>
            <p14:sldId id="303"/>
            <p14:sldId id="309"/>
            <p14:sldId id="291"/>
            <p14:sldId id="292"/>
            <p14:sldId id="294"/>
            <p14:sldId id="271"/>
            <p14:sldId id="284"/>
            <p14:sldId id="285"/>
            <p14:sldId id="296"/>
          </p14:sldIdLst>
        </p14:section>
        <p14:section name="SmartArt examples" id="{EC99EAA8-7F14-4B22-9918-54923576F222}">
          <p14:sldIdLst>
            <p14:sldId id="307"/>
            <p14:sldId id="305"/>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65728" autoAdjust="0"/>
  </p:normalViewPr>
  <p:slideViewPr>
    <p:cSldViewPr snapToGrid="0">
      <p:cViewPr varScale="1">
        <p:scale>
          <a:sx n="52" d="100"/>
          <a:sy n="52" d="100"/>
        </p:scale>
        <p:origin x="13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59084-A7EA-4848-8059-1E66B3C0592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A807402-8AC3-4E68-904A-2C1DA2C67E5A}">
      <dgm:prSet phldrT="[Text]" custT="1"/>
      <dgm:spPr/>
      <dgm:t>
        <a:bodyPr/>
        <a:lstStyle/>
        <a:p>
          <a:r>
            <a:rPr lang="en-AU" sz="3200" b="1" i="0" u="none" dirty="0"/>
            <a:t>Sense of Academic Culture </a:t>
          </a:r>
        </a:p>
        <a:p>
          <a:r>
            <a:rPr lang="en-AU" sz="1200" b="0" i="0" u="none" dirty="0"/>
            <a:t>.</a:t>
          </a:r>
          <a:endParaRPr lang="en-US" sz="1200" dirty="0"/>
        </a:p>
      </dgm:t>
    </dgm:pt>
    <dgm:pt modelId="{76B7665F-0422-49AA-8086-555BD99B2D97}" type="parTrans" cxnId="{383DEC50-D71B-4B98-A4A8-A14182549A06}">
      <dgm:prSet/>
      <dgm:spPr/>
      <dgm:t>
        <a:bodyPr/>
        <a:lstStyle/>
        <a:p>
          <a:endParaRPr lang="en-US"/>
        </a:p>
      </dgm:t>
    </dgm:pt>
    <dgm:pt modelId="{220CC85F-CD10-416B-95D8-4E06AEA70C19}" type="sibTrans" cxnId="{383DEC50-D71B-4B98-A4A8-A14182549A06}">
      <dgm:prSet/>
      <dgm:spPr/>
      <dgm:t>
        <a:bodyPr/>
        <a:lstStyle/>
        <a:p>
          <a:endParaRPr lang="en-US"/>
        </a:p>
      </dgm:t>
    </dgm:pt>
    <dgm:pt modelId="{EFF480AE-9381-4A55-9766-32CB1AB45A90}">
      <dgm:prSet phldrT="[Text]" custT="1"/>
      <dgm:spPr/>
      <dgm:t>
        <a:bodyPr/>
        <a:lstStyle/>
        <a:p>
          <a:r>
            <a:rPr lang="en-US" sz="3200" b="1" dirty="0"/>
            <a:t>Sense of Capability</a:t>
          </a:r>
        </a:p>
      </dgm:t>
    </dgm:pt>
    <dgm:pt modelId="{EC9A0DBE-F200-4B76-B39C-AE5BEAAA9E9E}" type="parTrans" cxnId="{7512B52F-CB7B-43CA-9BEC-079FC2B3A759}">
      <dgm:prSet/>
      <dgm:spPr/>
      <dgm:t>
        <a:bodyPr/>
        <a:lstStyle/>
        <a:p>
          <a:endParaRPr lang="en-US"/>
        </a:p>
      </dgm:t>
    </dgm:pt>
    <dgm:pt modelId="{0F463A01-1091-4336-9FBA-24D7349203C8}" type="sibTrans" cxnId="{7512B52F-CB7B-43CA-9BEC-079FC2B3A759}">
      <dgm:prSet/>
      <dgm:spPr/>
      <dgm:t>
        <a:bodyPr/>
        <a:lstStyle/>
        <a:p>
          <a:endParaRPr lang="en-US"/>
        </a:p>
      </dgm:t>
    </dgm:pt>
    <dgm:pt modelId="{69D35AEC-3EC1-4082-9096-189041CE3F6C}">
      <dgm:prSet phldrT="[Text]" custT="1"/>
      <dgm:spPr/>
      <dgm:t>
        <a:bodyPr/>
        <a:lstStyle/>
        <a:p>
          <a:pPr algn="ctr"/>
          <a:r>
            <a:rPr lang="en-AU" sz="3200" b="1" i="0" u="none" dirty="0"/>
            <a:t>Sense of Connectedness</a:t>
          </a:r>
        </a:p>
      </dgm:t>
    </dgm:pt>
    <dgm:pt modelId="{822B2EB2-292D-4A4C-B25B-D10B9A41B1F9}" type="parTrans" cxnId="{60C872A0-0154-41C1-8B6A-AE6AF7520F17}">
      <dgm:prSet/>
      <dgm:spPr/>
      <dgm:t>
        <a:bodyPr/>
        <a:lstStyle/>
        <a:p>
          <a:endParaRPr lang="en-US"/>
        </a:p>
      </dgm:t>
    </dgm:pt>
    <dgm:pt modelId="{6BAA3DF2-9794-4140-A51A-9D60C05903F9}" type="sibTrans" cxnId="{60C872A0-0154-41C1-8B6A-AE6AF7520F17}">
      <dgm:prSet/>
      <dgm:spPr/>
      <dgm:t>
        <a:bodyPr/>
        <a:lstStyle/>
        <a:p>
          <a:endParaRPr lang="en-US"/>
        </a:p>
      </dgm:t>
    </dgm:pt>
    <dgm:pt modelId="{1DD4E2AA-02FD-42EB-AF38-8600B609E739}">
      <dgm:prSet phldrT="[Text]" custT="1"/>
      <dgm:spPr/>
      <dgm:t>
        <a:bodyPr/>
        <a:lstStyle/>
        <a:p>
          <a:r>
            <a:rPr lang="en-AU" sz="3200" b="1" i="0" u="none" dirty="0"/>
            <a:t>Sense of Purpose </a:t>
          </a:r>
        </a:p>
      </dgm:t>
    </dgm:pt>
    <dgm:pt modelId="{895AED07-C38E-469B-8CB6-6069F300F391}" type="parTrans" cxnId="{BA8C9903-9082-4B7B-AE7A-72B32A3594A2}">
      <dgm:prSet/>
      <dgm:spPr/>
      <dgm:t>
        <a:bodyPr/>
        <a:lstStyle/>
        <a:p>
          <a:endParaRPr lang="en-US"/>
        </a:p>
      </dgm:t>
    </dgm:pt>
    <dgm:pt modelId="{0CC050FA-CB68-439A-9359-F3D74D58A919}" type="sibTrans" cxnId="{BA8C9903-9082-4B7B-AE7A-72B32A3594A2}">
      <dgm:prSet/>
      <dgm:spPr/>
      <dgm:t>
        <a:bodyPr/>
        <a:lstStyle/>
        <a:p>
          <a:endParaRPr lang="en-US"/>
        </a:p>
      </dgm:t>
    </dgm:pt>
    <dgm:pt modelId="{916DC09F-49A9-4D62-A92E-24A8C175D02A}">
      <dgm:prSet phldrT="[Text]" custT="1"/>
      <dgm:spPr/>
      <dgm:t>
        <a:bodyPr/>
        <a:lstStyle/>
        <a:p>
          <a:r>
            <a:rPr lang="en-AU" sz="3200" b="1" i="0" u="none" dirty="0"/>
            <a:t>Sense of Resourcefulness</a:t>
          </a:r>
        </a:p>
      </dgm:t>
    </dgm:pt>
    <dgm:pt modelId="{F568B2BE-7188-4E1B-B4CA-DB7B5C8EF87C}" type="parTrans" cxnId="{9B0914CD-AAF5-48F7-8EAD-FFD2C44BF5C0}">
      <dgm:prSet/>
      <dgm:spPr/>
      <dgm:t>
        <a:bodyPr/>
        <a:lstStyle/>
        <a:p>
          <a:endParaRPr lang="en-US"/>
        </a:p>
      </dgm:t>
    </dgm:pt>
    <dgm:pt modelId="{F140C70F-272B-4BAA-A287-3FA91233C8D5}" type="sibTrans" cxnId="{9B0914CD-AAF5-48F7-8EAD-FFD2C44BF5C0}">
      <dgm:prSet/>
      <dgm:spPr/>
      <dgm:t>
        <a:bodyPr/>
        <a:lstStyle/>
        <a:p>
          <a:endParaRPr lang="en-US"/>
        </a:p>
      </dgm:t>
    </dgm:pt>
    <dgm:pt modelId="{BD36ACB6-5DCD-42F7-93EE-0644D8CCE2D9}" type="pres">
      <dgm:prSet presAssocID="{A1459084-A7EA-4848-8059-1E66B3C0592E}" presName="diagram" presStyleCnt="0">
        <dgm:presLayoutVars>
          <dgm:chMax val="1"/>
          <dgm:dir/>
          <dgm:animLvl val="ctr"/>
          <dgm:resizeHandles val="exact"/>
        </dgm:presLayoutVars>
      </dgm:prSet>
      <dgm:spPr/>
      <dgm:t>
        <a:bodyPr/>
        <a:lstStyle/>
        <a:p>
          <a:endParaRPr lang="en-AU"/>
        </a:p>
      </dgm:t>
    </dgm:pt>
    <dgm:pt modelId="{A9141C0F-4FE9-4B13-9418-353BA5BC8C36}" type="pres">
      <dgm:prSet presAssocID="{A1459084-A7EA-4848-8059-1E66B3C0592E}" presName="matrix" presStyleCnt="0"/>
      <dgm:spPr/>
    </dgm:pt>
    <dgm:pt modelId="{1546DF05-93DC-4A60-A0C1-22EFBE55E7D5}" type="pres">
      <dgm:prSet presAssocID="{A1459084-A7EA-4848-8059-1E66B3C0592E}" presName="tile1" presStyleLbl="node1" presStyleIdx="0" presStyleCnt="4"/>
      <dgm:spPr/>
      <dgm:t>
        <a:bodyPr/>
        <a:lstStyle/>
        <a:p>
          <a:endParaRPr lang="en-AU"/>
        </a:p>
      </dgm:t>
    </dgm:pt>
    <dgm:pt modelId="{CDED134A-0F46-4052-95FB-9F944D61293D}" type="pres">
      <dgm:prSet presAssocID="{A1459084-A7EA-4848-8059-1E66B3C0592E}" presName="tile1text" presStyleLbl="node1" presStyleIdx="0" presStyleCnt="4">
        <dgm:presLayoutVars>
          <dgm:chMax val="0"/>
          <dgm:chPref val="0"/>
          <dgm:bulletEnabled val="1"/>
        </dgm:presLayoutVars>
      </dgm:prSet>
      <dgm:spPr/>
      <dgm:t>
        <a:bodyPr/>
        <a:lstStyle/>
        <a:p>
          <a:endParaRPr lang="en-AU"/>
        </a:p>
      </dgm:t>
    </dgm:pt>
    <dgm:pt modelId="{C39B51CC-6CDC-49A3-87ED-A9E88F413C7D}" type="pres">
      <dgm:prSet presAssocID="{A1459084-A7EA-4848-8059-1E66B3C0592E}" presName="tile2" presStyleLbl="node1" presStyleIdx="1" presStyleCnt="4" custScaleX="103401" custLinFactNeighborX="-2496" custLinFactNeighborY="-570"/>
      <dgm:spPr/>
      <dgm:t>
        <a:bodyPr/>
        <a:lstStyle/>
        <a:p>
          <a:endParaRPr lang="en-AU"/>
        </a:p>
      </dgm:t>
    </dgm:pt>
    <dgm:pt modelId="{69973988-78EE-49FD-993E-FA05B3F5419B}" type="pres">
      <dgm:prSet presAssocID="{A1459084-A7EA-4848-8059-1E66B3C0592E}" presName="tile2text" presStyleLbl="node1" presStyleIdx="1" presStyleCnt="4">
        <dgm:presLayoutVars>
          <dgm:chMax val="0"/>
          <dgm:chPref val="0"/>
          <dgm:bulletEnabled val="1"/>
        </dgm:presLayoutVars>
      </dgm:prSet>
      <dgm:spPr/>
      <dgm:t>
        <a:bodyPr/>
        <a:lstStyle/>
        <a:p>
          <a:endParaRPr lang="en-AU"/>
        </a:p>
      </dgm:t>
    </dgm:pt>
    <dgm:pt modelId="{EAAC95D7-6BDC-49A7-9BDA-096029A3BB49}" type="pres">
      <dgm:prSet presAssocID="{A1459084-A7EA-4848-8059-1E66B3C0592E}" presName="tile3" presStyleLbl="node1" presStyleIdx="2" presStyleCnt="4"/>
      <dgm:spPr/>
      <dgm:t>
        <a:bodyPr/>
        <a:lstStyle/>
        <a:p>
          <a:endParaRPr lang="en-AU"/>
        </a:p>
      </dgm:t>
    </dgm:pt>
    <dgm:pt modelId="{8D105263-EB9B-4E21-82E8-A32DAD4D9F4A}" type="pres">
      <dgm:prSet presAssocID="{A1459084-A7EA-4848-8059-1E66B3C0592E}" presName="tile3text" presStyleLbl="node1" presStyleIdx="2" presStyleCnt="4">
        <dgm:presLayoutVars>
          <dgm:chMax val="0"/>
          <dgm:chPref val="0"/>
          <dgm:bulletEnabled val="1"/>
        </dgm:presLayoutVars>
      </dgm:prSet>
      <dgm:spPr/>
      <dgm:t>
        <a:bodyPr/>
        <a:lstStyle/>
        <a:p>
          <a:endParaRPr lang="en-AU"/>
        </a:p>
      </dgm:t>
    </dgm:pt>
    <dgm:pt modelId="{2F0A5F73-5CE2-4CD4-A433-D2E8B9A4DFFC}" type="pres">
      <dgm:prSet presAssocID="{A1459084-A7EA-4848-8059-1E66B3C0592E}" presName="tile4" presStyleLbl="node1" presStyleIdx="3" presStyleCnt="4"/>
      <dgm:spPr/>
      <dgm:t>
        <a:bodyPr/>
        <a:lstStyle/>
        <a:p>
          <a:endParaRPr lang="en-AU"/>
        </a:p>
      </dgm:t>
    </dgm:pt>
    <dgm:pt modelId="{7AC4FC10-85F6-48AD-82E4-5196C9C6B001}" type="pres">
      <dgm:prSet presAssocID="{A1459084-A7EA-4848-8059-1E66B3C0592E}" presName="tile4text" presStyleLbl="node1" presStyleIdx="3" presStyleCnt="4">
        <dgm:presLayoutVars>
          <dgm:chMax val="0"/>
          <dgm:chPref val="0"/>
          <dgm:bulletEnabled val="1"/>
        </dgm:presLayoutVars>
      </dgm:prSet>
      <dgm:spPr/>
      <dgm:t>
        <a:bodyPr/>
        <a:lstStyle/>
        <a:p>
          <a:endParaRPr lang="en-AU"/>
        </a:p>
      </dgm:t>
    </dgm:pt>
    <dgm:pt modelId="{9D0B451E-D7F0-4CD9-BACD-FCEFCA741BC1}" type="pres">
      <dgm:prSet presAssocID="{A1459084-A7EA-4848-8059-1E66B3C0592E}" presName="centerTile" presStyleLbl="fgShp" presStyleIdx="0" presStyleCnt="1" custScaleX="115392" custScaleY="151680">
        <dgm:presLayoutVars>
          <dgm:chMax val="0"/>
          <dgm:chPref val="0"/>
        </dgm:presLayoutVars>
      </dgm:prSet>
      <dgm:spPr/>
      <dgm:t>
        <a:bodyPr/>
        <a:lstStyle/>
        <a:p>
          <a:endParaRPr lang="en-AU"/>
        </a:p>
      </dgm:t>
    </dgm:pt>
  </dgm:ptLst>
  <dgm:cxnLst>
    <dgm:cxn modelId="{D8F95078-D835-4AD2-B7EE-55D6798A5BD4}" type="presOf" srcId="{EFF480AE-9381-4A55-9766-32CB1AB45A90}" destId="{1546DF05-93DC-4A60-A0C1-22EFBE55E7D5}" srcOrd="0" destOrd="0" presId="urn:microsoft.com/office/officeart/2005/8/layout/matrix1"/>
    <dgm:cxn modelId="{71A379C5-B809-4099-95D8-F803797FBC4D}" type="presOf" srcId="{916DC09F-49A9-4D62-A92E-24A8C175D02A}" destId="{2F0A5F73-5CE2-4CD4-A433-D2E8B9A4DFFC}" srcOrd="0" destOrd="0" presId="urn:microsoft.com/office/officeart/2005/8/layout/matrix1"/>
    <dgm:cxn modelId="{383DEC50-D71B-4B98-A4A8-A14182549A06}" srcId="{A1459084-A7EA-4848-8059-1E66B3C0592E}" destId="{7A807402-8AC3-4E68-904A-2C1DA2C67E5A}" srcOrd="0" destOrd="0" parTransId="{76B7665F-0422-49AA-8086-555BD99B2D97}" sibTransId="{220CC85F-CD10-416B-95D8-4E06AEA70C19}"/>
    <dgm:cxn modelId="{9AF9A40B-5580-414F-BEDA-7388F2450702}" type="presOf" srcId="{EFF480AE-9381-4A55-9766-32CB1AB45A90}" destId="{CDED134A-0F46-4052-95FB-9F944D61293D}" srcOrd="1" destOrd="0" presId="urn:microsoft.com/office/officeart/2005/8/layout/matrix1"/>
    <dgm:cxn modelId="{60C872A0-0154-41C1-8B6A-AE6AF7520F17}" srcId="{7A807402-8AC3-4E68-904A-2C1DA2C67E5A}" destId="{69D35AEC-3EC1-4082-9096-189041CE3F6C}" srcOrd="1" destOrd="0" parTransId="{822B2EB2-292D-4A4C-B25B-D10B9A41B1F9}" sibTransId="{6BAA3DF2-9794-4140-A51A-9D60C05903F9}"/>
    <dgm:cxn modelId="{D2D7E4D2-7896-4A25-8DA2-D894F50A5225}" type="presOf" srcId="{916DC09F-49A9-4D62-A92E-24A8C175D02A}" destId="{7AC4FC10-85F6-48AD-82E4-5196C9C6B001}" srcOrd="1" destOrd="0" presId="urn:microsoft.com/office/officeart/2005/8/layout/matrix1"/>
    <dgm:cxn modelId="{BA8C9903-9082-4B7B-AE7A-72B32A3594A2}" srcId="{7A807402-8AC3-4E68-904A-2C1DA2C67E5A}" destId="{1DD4E2AA-02FD-42EB-AF38-8600B609E739}" srcOrd="2" destOrd="0" parTransId="{895AED07-C38E-469B-8CB6-6069F300F391}" sibTransId="{0CC050FA-CB68-439A-9359-F3D74D58A919}"/>
    <dgm:cxn modelId="{12204E69-7423-40C4-A668-F48A7FAB7A77}" type="presOf" srcId="{69D35AEC-3EC1-4082-9096-189041CE3F6C}" destId="{69973988-78EE-49FD-993E-FA05B3F5419B}" srcOrd="1" destOrd="0" presId="urn:microsoft.com/office/officeart/2005/8/layout/matrix1"/>
    <dgm:cxn modelId="{7439D571-2399-4B8E-A363-173083B27534}" type="presOf" srcId="{1DD4E2AA-02FD-42EB-AF38-8600B609E739}" destId="{8D105263-EB9B-4E21-82E8-A32DAD4D9F4A}" srcOrd="1" destOrd="0" presId="urn:microsoft.com/office/officeart/2005/8/layout/matrix1"/>
    <dgm:cxn modelId="{D3A236B6-E3BE-4077-87EB-900D2666D1E6}" type="presOf" srcId="{69D35AEC-3EC1-4082-9096-189041CE3F6C}" destId="{C39B51CC-6CDC-49A3-87ED-A9E88F413C7D}" srcOrd="0" destOrd="0" presId="urn:microsoft.com/office/officeart/2005/8/layout/matrix1"/>
    <dgm:cxn modelId="{7512B52F-CB7B-43CA-9BEC-079FC2B3A759}" srcId="{7A807402-8AC3-4E68-904A-2C1DA2C67E5A}" destId="{EFF480AE-9381-4A55-9766-32CB1AB45A90}" srcOrd="0" destOrd="0" parTransId="{EC9A0DBE-F200-4B76-B39C-AE5BEAAA9E9E}" sibTransId="{0F463A01-1091-4336-9FBA-24D7349203C8}"/>
    <dgm:cxn modelId="{FE456D9B-3FF6-4BBB-BACF-AC451333803A}" type="presOf" srcId="{A1459084-A7EA-4848-8059-1E66B3C0592E}" destId="{BD36ACB6-5DCD-42F7-93EE-0644D8CCE2D9}" srcOrd="0" destOrd="0" presId="urn:microsoft.com/office/officeart/2005/8/layout/matrix1"/>
    <dgm:cxn modelId="{9B0914CD-AAF5-48F7-8EAD-FFD2C44BF5C0}" srcId="{7A807402-8AC3-4E68-904A-2C1DA2C67E5A}" destId="{916DC09F-49A9-4D62-A92E-24A8C175D02A}" srcOrd="3" destOrd="0" parTransId="{F568B2BE-7188-4E1B-B4CA-DB7B5C8EF87C}" sibTransId="{F140C70F-272B-4BAA-A287-3FA91233C8D5}"/>
    <dgm:cxn modelId="{FCB2D5B1-AEA6-4279-B555-672B1C02D562}" type="presOf" srcId="{7A807402-8AC3-4E68-904A-2C1DA2C67E5A}" destId="{9D0B451E-D7F0-4CD9-BACD-FCEFCA741BC1}" srcOrd="0" destOrd="0" presId="urn:microsoft.com/office/officeart/2005/8/layout/matrix1"/>
    <dgm:cxn modelId="{679C3583-8009-48A5-94F5-C7F91364B3B2}" type="presOf" srcId="{1DD4E2AA-02FD-42EB-AF38-8600B609E739}" destId="{EAAC95D7-6BDC-49A7-9BDA-096029A3BB49}" srcOrd="0" destOrd="0" presId="urn:microsoft.com/office/officeart/2005/8/layout/matrix1"/>
    <dgm:cxn modelId="{9F4423EF-3713-4DAD-8A25-E9C07514DE54}" type="presParOf" srcId="{BD36ACB6-5DCD-42F7-93EE-0644D8CCE2D9}" destId="{A9141C0F-4FE9-4B13-9418-353BA5BC8C36}" srcOrd="0" destOrd="0" presId="urn:microsoft.com/office/officeart/2005/8/layout/matrix1"/>
    <dgm:cxn modelId="{6EF9F3A4-B5DC-485E-B27F-D5EB16864D9C}" type="presParOf" srcId="{A9141C0F-4FE9-4B13-9418-353BA5BC8C36}" destId="{1546DF05-93DC-4A60-A0C1-22EFBE55E7D5}" srcOrd="0" destOrd="0" presId="urn:microsoft.com/office/officeart/2005/8/layout/matrix1"/>
    <dgm:cxn modelId="{BDD299E8-B21C-41D6-9391-ED17C1F426CD}" type="presParOf" srcId="{A9141C0F-4FE9-4B13-9418-353BA5BC8C36}" destId="{CDED134A-0F46-4052-95FB-9F944D61293D}" srcOrd="1" destOrd="0" presId="urn:microsoft.com/office/officeart/2005/8/layout/matrix1"/>
    <dgm:cxn modelId="{8994E30A-33A2-439A-B98F-367C18C1DDB6}" type="presParOf" srcId="{A9141C0F-4FE9-4B13-9418-353BA5BC8C36}" destId="{C39B51CC-6CDC-49A3-87ED-A9E88F413C7D}" srcOrd="2" destOrd="0" presId="urn:microsoft.com/office/officeart/2005/8/layout/matrix1"/>
    <dgm:cxn modelId="{A0C6E76E-10F3-4EF6-B29A-C803D35935CC}" type="presParOf" srcId="{A9141C0F-4FE9-4B13-9418-353BA5BC8C36}" destId="{69973988-78EE-49FD-993E-FA05B3F5419B}" srcOrd="3" destOrd="0" presId="urn:microsoft.com/office/officeart/2005/8/layout/matrix1"/>
    <dgm:cxn modelId="{47FDBAAC-5007-486D-A4CD-7A4F5796BEB9}" type="presParOf" srcId="{A9141C0F-4FE9-4B13-9418-353BA5BC8C36}" destId="{EAAC95D7-6BDC-49A7-9BDA-096029A3BB49}" srcOrd="4" destOrd="0" presId="urn:microsoft.com/office/officeart/2005/8/layout/matrix1"/>
    <dgm:cxn modelId="{1F9BC618-B558-4832-80C1-01073FC9A838}" type="presParOf" srcId="{A9141C0F-4FE9-4B13-9418-353BA5BC8C36}" destId="{8D105263-EB9B-4E21-82E8-A32DAD4D9F4A}" srcOrd="5" destOrd="0" presId="urn:microsoft.com/office/officeart/2005/8/layout/matrix1"/>
    <dgm:cxn modelId="{AE535BE2-3697-4FA6-86B6-F977BC1D751E}" type="presParOf" srcId="{A9141C0F-4FE9-4B13-9418-353BA5BC8C36}" destId="{2F0A5F73-5CE2-4CD4-A433-D2E8B9A4DFFC}" srcOrd="6" destOrd="0" presId="urn:microsoft.com/office/officeart/2005/8/layout/matrix1"/>
    <dgm:cxn modelId="{11B7EF94-6FE2-454F-90BD-0F34AD1678EC}" type="presParOf" srcId="{A9141C0F-4FE9-4B13-9418-353BA5BC8C36}" destId="{7AC4FC10-85F6-48AD-82E4-5196C9C6B001}" srcOrd="7" destOrd="0" presId="urn:microsoft.com/office/officeart/2005/8/layout/matrix1"/>
    <dgm:cxn modelId="{DE68230C-2299-4F2D-865A-DCF90487365F}" type="presParOf" srcId="{BD36ACB6-5DCD-42F7-93EE-0644D8CCE2D9}" destId="{9D0B451E-D7F0-4CD9-BACD-FCEFCA741BC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6DF05-93DC-4A60-A0C1-22EFBE55E7D5}">
      <dsp:nvSpPr>
        <dsp:cNvPr id="0" name=""/>
        <dsp:cNvSpPr/>
      </dsp:nvSpPr>
      <dsp:spPr>
        <a:xfrm rot="16200000">
          <a:off x="1233253" y="-1276277"/>
          <a:ext cx="2507673" cy="506022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a:t>Sense of Capability</a:t>
          </a:r>
        </a:p>
      </dsp:txBody>
      <dsp:txXfrm rot="5400000">
        <a:off x="-43025" y="1"/>
        <a:ext cx="5060228" cy="1880754"/>
      </dsp:txXfrm>
    </dsp:sp>
    <dsp:sp modelId="{C39B51CC-6CDC-49A3-87ED-A9E88F413C7D}">
      <dsp:nvSpPr>
        <dsp:cNvPr id="0" name=""/>
        <dsp:cNvSpPr/>
      </dsp:nvSpPr>
      <dsp:spPr>
        <a:xfrm>
          <a:off x="4804851" y="0"/>
          <a:ext cx="5232326" cy="250767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AU" sz="3200" b="1" i="0" u="none" kern="1200" dirty="0"/>
            <a:t>Sense of Connectedness</a:t>
          </a:r>
        </a:p>
      </dsp:txBody>
      <dsp:txXfrm>
        <a:off x="4804851" y="0"/>
        <a:ext cx="5232326" cy="1880754"/>
      </dsp:txXfrm>
    </dsp:sp>
    <dsp:sp modelId="{EAAC95D7-6BDC-49A7-9BDA-096029A3BB49}">
      <dsp:nvSpPr>
        <dsp:cNvPr id="0" name=""/>
        <dsp:cNvSpPr/>
      </dsp:nvSpPr>
      <dsp:spPr>
        <a:xfrm rot="10800000">
          <a:off x="-43024" y="2507673"/>
          <a:ext cx="5060228" cy="250767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AU" sz="3200" b="1" i="0" u="none" kern="1200" dirty="0"/>
            <a:t>Sense of Purpose </a:t>
          </a:r>
        </a:p>
      </dsp:txBody>
      <dsp:txXfrm rot="10800000">
        <a:off x="-43024" y="3134591"/>
        <a:ext cx="5060228" cy="1880754"/>
      </dsp:txXfrm>
    </dsp:sp>
    <dsp:sp modelId="{2F0A5F73-5CE2-4CD4-A433-D2E8B9A4DFFC}">
      <dsp:nvSpPr>
        <dsp:cNvPr id="0" name=""/>
        <dsp:cNvSpPr/>
      </dsp:nvSpPr>
      <dsp:spPr>
        <a:xfrm rot="5400000">
          <a:off x="6293481" y="1231395"/>
          <a:ext cx="2507673" cy="506022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AU" sz="3200" b="1" i="0" u="none" kern="1200" dirty="0"/>
            <a:t>Sense of Resourcefulness</a:t>
          </a:r>
        </a:p>
      </dsp:txBody>
      <dsp:txXfrm rot="-5400000">
        <a:off x="5017203" y="3134591"/>
        <a:ext cx="5060228" cy="1880754"/>
      </dsp:txXfrm>
    </dsp:sp>
    <dsp:sp modelId="{9D0B451E-D7F0-4CD9-BACD-FCEFCA741BC1}">
      <dsp:nvSpPr>
        <dsp:cNvPr id="0" name=""/>
        <dsp:cNvSpPr/>
      </dsp:nvSpPr>
      <dsp:spPr>
        <a:xfrm>
          <a:off x="3308498" y="1556763"/>
          <a:ext cx="3503459" cy="1901819"/>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AU" sz="3200" b="1" i="0" u="none" kern="1200" dirty="0"/>
            <a:t>Sense of Academic Culture </a:t>
          </a:r>
        </a:p>
        <a:p>
          <a:pPr lvl="0" algn="ctr" defTabSz="1422400">
            <a:lnSpc>
              <a:spcPct val="90000"/>
            </a:lnSpc>
            <a:spcBef>
              <a:spcPct val="0"/>
            </a:spcBef>
            <a:spcAft>
              <a:spcPct val="35000"/>
            </a:spcAft>
          </a:pPr>
          <a:r>
            <a:rPr lang="en-AU" sz="1200" b="0" i="0" u="none" kern="1200" dirty="0"/>
            <a:t>.</a:t>
          </a:r>
          <a:endParaRPr lang="en-US" sz="1200" kern="1200" dirty="0"/>
        </a:p>
      </dsp:txBody>
      <dsp:txXfrm>
        <a:off x="3401337" y="1649602"/>
        <a:ext cx="3317781" cy="171614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97A94D05-2413-416E-8BCF-22CC6EAE5C7A}" type="datetimeFigureOut">
              <a:rPr lang="en-GB" smtClean="0"/>
              <a:t>11/12/2018</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9702EEF7-10B8-48BD-98D2-6BEDC41F7233}" type="slidenum">
              <a:rPr lang="en-GB" smtClean="0"/>
              <a:t>‹#›</a:t>
            </a:fld>
            <a:endParaRPr lang="en-GB"/>
          </a:p>
        </p:txBody>
      </p:sp>
    </p:spTree>
    <p:extLst>
      <p:ext uri="{BB962C8B-B14F-4D97-AF65-F5344CB8AC3E}">
        <p14:creationId xmlns:p14="http://schemas.microsoft.com/office/powerpoint/2010/main" val="270002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1</a:t>
            </a:fld>
            <a:endParaRPr lang="en-GB"/>
          </a:p>
        </p:txBody>
      </p:sp>
    </p:spTree>
    <p:extLst>
      <p:ext uri="{BB962C8B-B14F-4D97-AF65-F5344CB8AC3E}">
        <p14:creationId xmlns:p14="http://schemas.microsoft.com/office/powerpoint/2010/main" val="3241161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02EEF7-10B8-48BD-98D2-6BEDC41F7233}" type="slidenum">
              <a:rPr lang="en-GB" smtClean="0"/>
              <a:t>10</a:t>
            </a:fld>
            <a:endParaRPr lang="en-GB"/>
          </a:p>
        </p:txBody>
      </p:sp>
    </p:spTree>
    <p:extLst>
      <p:ext uri="{BB962C8B-B14F-4D97-AF65-F5344CB8AC3E}">
        <p14:creationId xmlns:p14="http://schemas.microsoft.com/office/powerpoint/2010/main" val="3715584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11</a:t>
            </a:fld>
            <a:endParaRPr lang="en-GB"/>
          </a:p>
        </p:txBody>
      </p:sp>
    </p:spTree>
    <p:extLst>
      <p:ext uri="{BB962C8B-B14F-4D97-AF65-F5344CB8AC3E}">
        <p14:creationId xmlns:p14="http://schemas.microsoft.com/office/powerpoint/2010/main" val="2097823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02EEF7-10B8-48BD-98D2-6BEDC41F7233}" type="slidenum">
              <a:rPr lang="en-GB" smtClean="0"/>
              <a:t>12</a:t>
            </a:fld>
            <a:endParaRPr lang="en-GB"/>
          </a:p>
        </p:txBody>
      </p:sp>
    </p:spTree>
    <p:extLst>
      <p:ext uri="{BB962C8B-B14F-4D97-AF65-F5344CB8AC3E}">
        <p14:creationId xmlns:p14="http://schemas.microsoft.com/office/powerpoint/2010/main" val="403209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13</a:t>
            </a:fld>
            <a:endParaRPr lang="en-GB"/>
          </a:p>
        </p:txBody>
      </p:sp>
    </p:spTree>
    <p:extLst>
      <p:ext uri="{BB962C8B-B14F-4D97-AF65-F5344CB8AC3E}">
        <p14:creationId xmlns:p14="http://schemas.microsoft.com/office/powerpoint/2010/main" val="88251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14</a:t>
            </a:fld>
            <a:endParaRPr lang="en-GB"/>
          </a:p>
        </p:txBody>
      </p:sp>
    </p:spTree>
    <p:extLst>
      <p:ext uri="{BB962C8B-B14F-4D97-AF65-F5344CB8AC3E}">
        <p14:creationId xmlns:p14="http://schemas.microsoft.com/office/powerpoint/2010/main" val="92411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15</a:t>
            </a:fld>
            <a:endParaRPr lang="en-GB"/>
          </a:p>
        </p:txBody>
      </p:sp>
    </p:spTree>
    <p:extLst>
      <p:ext uri="{BB962C8B-B14F-4D97-AF65-F5344CB8AC3E}">
        <p14:creationId xmlns:p14="http://schemas.microsoft.com/office/powerpoint/2010/main" val="2353305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16</a:t>
            </a:fld>
            <a:endParaRPr lang="en-GB"/>
          </a:p>
        </p:txBody>
      </p:sp>
    </p:spTree>
    <p:extLst>
      <p:ext uri="{BB962C8B-B14F-4D97-AF65-F5344CB8AC3E}">
        <p14:creationId xmlns:p14="http://schemas.microsoft.com/office/powerpoint/2010/main" val="908793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17</a:t>
            </a:fld>
            <a:endParaRPr lang="en-GB"/>
          </a:p>
        </p:txBody>
      </p:sp>
    </p:spTree>
    <p:extLst>
      <p:ext uri="{BB962C8B-B14F-4D97-AF65-F5344CB8AC3E}">
        <p14:creationId xmlns:p14="http://schemas.microsoft.com/office/powerpoint/2010/main" val="4293487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18</a:t>
            </a:fld>
            <a:endParaRPr lang="en-GB"/>
          </a:p>
        </p:txBody>
      </p:sp>
    </p:spTree>
    <p:extLst>
      <p:ext uri="{BB962C8B-B14F-4D97-AF65-F5344CB8AC3E}">
        <p14:creationId xmlns:p14="http://schemas.microsoft.com/office/powerpoint/2010/main" val="3071563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19</a:t>
            </a:fld>
            <a:endParaRPr lang="en-GB"/>
          </a:p>
        </p:txBody>
      </p:sp>
    </p:spTree>
    <p:extLst>
      <p:ext uri="{BB962C8B-B14F-4D97-AF65-F5344CB8AC3E}">
        <p14:creationId xmlns:p14="http://schemas.microsoft.com/office/powerpoint/2010/main" val="139857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2</a:t>
            </a:fld>
            <a:endParaRPr lang="en-GB"/>
          </a:p>
        </p:txBody>
      </p:sp>
    </p:spTree>
    <p:extLst>
      <p:ext uri="{BB962C8B-B14F-4D97-AF65-F5344CB8AC3E}">
        <p14:creationId xmlns:p14="http://schemas.microsoft.com/office/powerpoint/2010/main" val="3140916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20</a:t>
            </a:fld>
            <a:endParaRPr lang="en-GB"/>
          </a:p>
        </p:txBody>
      </p:sp>
    </p:spTree>
    <p:extLst>
      <p:ext uri="{BB962C8B-B14F-4D97-AF65-F5344CB8AC3E}">
        <p14:creationId xmlns:p14="http://schemas.microsoft.com/office/powerpoint/2010/main" val="362806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21</a:t>
            </a:fld>
            <a:endParaRPr lang="en-GB"/>
          </a:p>
        </p:txBody>
      </p:sp>
    </p:spTree>
    <p:extLst>
      <p:ext uri="{BB962C8B-B14F-4D97-AF65-F5344CB8AC3E}">
        <p14:creationId xmlns:p14="http://schemas.microsoft.com/office/powerpoint/2010/main" val="2987950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22</a:t>
            </a:fld>
            <a:endParaRPr lang="en-GB"/>
          </a:p>
        </p:txBody>
      </p:sp>
    </p:spTree>
    <p:extLst>
      <p:ext uri="{BB962C8B-B14F-4D97-AF65-F5344CB8AC3E}">
        <p14:creationId xmlns:p14="http://schemas.microsoft.com/office/powerpoint/2010/main" val="1103205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23</a:t>
            </a:fld>
            <a:endParaRPr lang="en-GB"/>
          </a:p>
        </p:txBody>
      </p:sp>
    </p:spTree>
    <p:extLst>
      <p:ext uri="{BB962C8B-B14F-4D97-AF65-F5344CB8AC3E}">
        <p14:creationId xmlns:p14="http://schemas.microsoft.com/office/powerpoint/2010/main" val="237519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02EEF7-10B8-48BD-98D2-6BEDC41F7233}" type="slidenum">
              <a:rPr lang="en-GB" smtClean="0"/>
              <a:t>24</a:t>
            </a:fld>
            <a:endParaRPr lang="en-GB"/>
          </a:p>
        </p:txBody>
      </p:sp>
    </p:spTree>
    <p:extLst>
      <p:ext uri="{BB962C8B-B14F-4D97-AF65-F5344CB8AC3E}">
        <p14:creationId xmlns:p14="http://schemas.microsoft.com/office/powerpoint/2010/main" val="11725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02EEF7-10B8-48BD-98D2-6BEDC41F7233}" type="slidenum">
              <a:rPr lang="en-GB" smtClean="0"/>
              <a:t>3</a:t>
            </a:fld>
            <a:endParaRPr lang="en-GB"/>
          </a:p>
        </p:txBody>
      </p:sp>
    </p:spTree>
    <p:extLst>
      <p:ext uri="{BB962C8B-B14F-4D97-AF65-F5344CB8AC3E}">
        <p14:creationId xmlns:p14="http://schemas.microsoft.com/office/powerpoint/2010/main" val="85774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4</a:t>
            </a:fld>
            <a:endParaRPr lang="en-GB"/>
          </a:p>
        </p:txBody>
      </p:sp>
    </p:spTree>
    <p:extLst>
      <p:ext uri="{BB962C8B-B14F-4D97-AF65-F5344CB8AC3E}">
        <p14:creationId xmlns:p14="http://schemas.microsoft.com/office/powerpoint/2010/main" val="872730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02EEF7-10B8-48BD-98D2-6BEDC41F7233}" type="slidenum">
              <a:rPr lang="en-GB" smtClean="0"/>
              <a:t>5</a:t>
            </a:fld>
            <a:endParaRPr lang="en-GB"/>
          </a:p>
        </p:txBody>
      </p:sp>
    </p:spTree>
    <p:extLst>
      <p:ext uri="{BB962C8B-B14F-4D97-AF65-F5344CB8AC3E}">
        <p14:creationId xmlns:p14="http://schemas.microsoft.com/office/powerpoint/2010/main" val="1479737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6</a:t>
            </a:fld>
            <a:endParaRPr lang="en-GB"/>
          </a:p>
        </p:txBody>
      </p:sp>
    </p:spTree>
    <p:extLst>
      <p:ext uri="{BB962C8B-B14F-4D97-AF65-F5344CB8AC3E}">
        <p14:creationId xmlns:p14="http://schemas.microsoft.com/office/powerpoint/2010/main" val="281450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02EEF7-10B8-48BD-98D2-6BEDC41F7233}" type="slidenum">
              <a:rPr lang="en-GB" smtClean="0"/>
              <a:t>7</a:t>
            </a:fld>
            <a:endParaRPr lang="en-GB"/>
          </a:p>
        </p:txBody>
      </p:sp>
    </p:spTree>
    <p:extLst>
      <p:ext uri="{BB962C8B-B14F-4D97-AF65-F5344CB8AC3E}">
        <p14:creationId xmlns:p14="http://schemas.microsoft.com/office/powerpoint/2010/main" val="1507731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02EEF7-10B8-48BD-98D2-6BEDC41F7233}" type="slidenum">
              <a:rPr lang="en-GB" smtClean="0"/>
              <a:t>8</a:t>
            </a:fld>
            <a:endParaRPr lang="en-GB"/>
          </a:p>
        </p:txBody>
      </p:sp>
    </p:spTree>
    <p:extLst>
      <p:ext uri="{BB962C8B-B14F-4D97-AF65-F5344CB8AC3E}">
        <p14:creationId xmlns:p14="http://schemas.microsoft.com/office/powerpoint/2010/main" val="2901302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02EEF7-10B8-48BD-98D2-6BEDC41F7233}" type="slidenum">
              <a:rPr lang="en-GB" smtClean="0"/>
              <a:t>9</a:t>
            </a:fld>
            <a:endParaRPr lang="en-GB"/>
          </a:p>
        </p:txBody>
      </p:sp>
    </p:spTree>
    <p:extLst>
      <p:ext uri="{BB962C8B-B14F-4D97-AF65-F5344CB8AC3E}">
        <p14:creationId xmlns:p14="http://schemas.microsoft.com/office/powerpoint/2010/main" val="847611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1BC1A6-FA88-4814-A368-FA1F0C3E5EF9}"/>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03907" y="1122363"/>
            <a:ext cx="5040000" cy="1835208"/>
          </a:xfrm>
        </p:spPr>
        <p:txBody>
          <a:bodyPr anchor="b"/>
          <a:lstStyle>
            <a:lvl1pPr algn="l">
              <a:defRPr sz="4500" b="0"/>
            </a:lvl1pPr>
          </a:lstStyle>
          <a:p>
            <a:r>
              <a:rPr lang="en-US" dirty="0"/>
              <a:t>Click to add title</a:t>
            </a:r>
            <a:endParaRPr lang="en-GB" dirty="0"/>
          </a:p>
        </p:txBody>
      </p:sp>
      <p:sp>
        <p:nvSpPr>
          <p:cNvPr id="3" name="Subtitle 2"/>
          <p:cNvSpPr>
            <a:spLocks noGrp="1"/>
          </p:cNvSpPr>
          <p:nvPr>
            <p:ph type="subTitle" idx="1" hasCustomPrompt="1"/>
          </p:nvPr>
        </p:nvSpPr>
        <p:spPr>
          <a:xfrm>
            <a:off x="403908" y="3051740"/>
            <a:ext cx="5040000" cy="2206060"/>
          </a:xfrm>
        </p:spPr>
        <p:txBody>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grpSp>
        <p:nvGrpSpPr>
          <p:cNvPr id="9" name="Group 8">
            <a:extLst>
              <a:ext uri="{FF2B5EF4-FFF2-40B4-BE49-F238E27FC236}">
                <a16:creationId xmlns:a16="http://schemas.microsoft.com/office/drawing/2014/main" id="{C1BCF969-F22E-4363-BD98-B53B34219A98}"/>
              </a:ext>
            </a:extLst>
          </p:cNvPr>
          <p:cNvGrpSpPr/>
          <p:nvPr userDrawn="1"/>
        </p:nvGrpSpPr>
        <p:grpSpPr>
          <a:xfrm>
            <a:off x="6875462" y="0"/>
            <a:ext cx="5316538" cy="6858000"/>
            <a:chOff x="6242051" y="0"/>
            <a:chExt cx="5316538" cy="6858000"/>
          </a:xfrm>
        </p:grpSpPr>
        <p:sp>
          <p:nvSpPr>
            <p:cNvPr id="10" name="Freeform 6">
              <a:extLst>
                <a:ext uri="{FF2B5EF4-FFF2-40B4-BE49-F238E27FC236}">
                  <a16:creationId xmlns:a16="http://schemas.microsoft.com/office/drawing/2014/main" id="{05E60E73-F1E3-409B-9111-F5BDA2C949A4}"/>
                </a:ext>
              </a:extLst>
            </p:cNvPr>
            <p:cNvSpPr>
              <a:spLocks/>
            </p:cNvSpPr>
            <p:nvPr userDrawn="1"/>
          </p:nvSpPr>
          <p:spPr bwMode="auto">
            <a:xfrm>
              <a:off x="6307138" y="0"/>
              <a:ext cx="5251450" cy="4816475"/>
            </a:xfrm>
            <a:custGeom>
              <a:avLst/>
              <a:gdLst>
                <a:gd name="T0" fmla="*/ 8701 w 16628"/>
                <a:gd name="T1" fmla="*/ 15209 h 15209"/>
                <a:gd name="T2" fmla="*/ 8701 w 16628"/>
                <a:gd name="T3" fmla="*/ 15209 h 15209"/>
                <a:gd name="T4" fmla="*/ 16628 w 16628"/>
                <a:gd name="T5" fmla="*/ 10101 h 15209"/>
                <a:gd name="T6" fmla="*/ 16628 w 16628"/>
                <a:gd name="T7" fmla="*/ 0 h 15209"/>
                <a:gd name="T8" fmla="*/ 0 w 16628"/>
                <a:gd name="T9" fmla="*/ 0 h 15209"/>
                <a:gd name="T10" fmla="*/ 0 w 16628"/>
                <a:gd name="T11" fmla="*/ 6508 h 15209"/>
                <a:gd name="T12" fmla="*/ 8701 w 16628"/>
                <a:gd name="T13" fmla="*/ 15209 h 15209"/>
              </a:gdLst>
              <a:ahLst/>
              <a:cxnLst>
                <a:cxn ang="0">
                  <a:pos x="T0" y="T1"/>
                </a:cxn>
                <a:cxn ang="0">
                  <a:pos x="T2" y="T3"/>
                </a:cxn>
                <a:cxn ang="0">
                  <a:pos x="T4" y="T5"/>
                </a:cxn>
                <a:cxn ang="0">
                  <a:pos x="T6" y="T7"/>
                </a:cxn>
                <a:cxn ang="0">
                  <a:pos x="T8" y="T9"/>
                </a:cxn>
                <a:cxn ang="0">
                  <a:pos x="T10" y="T11"/>
                </a:cxn>
                <a:cxn ang="0">
                  <a:pos x="T12" y="T13"/>
                </a:cxn>
              </a:cxnLst>
              <a:rect l="0" t="0" r="r" b="b"/>
              <a:pathLst>
                <a:path w="16628" h="15209">
                  <a:moveTo>
                    <a:pt x="8701" y="15209"/>
                  </a:moveTo>
                  <a:cubicBezTo>
                    <a:pt x="8701" y="15209"/>
                    <a:pt x="8701" y="15209"/>
                    <a:pt x="8701" y="15209"/>
                  </a:cubicBezTo>
                  <a:cubicBezTo>
                    <a:pt x="12225" y="15209"/>
                    <a:pt x="15260" y="13114"/>
                    <a:pt x="16628" y="10101"/>
                  </a:cubicBezTo>
                  <a:cubicBezTo>
                    <a:pt x="16628" y="0"/>
                    <a:pt x="16628" y="0"/>
                    <a:pt x="16628" y="0"/>
                  </a:cubicBezTo>
                  <a:cubicBezTo>
                    <a:pt x="0" y="0"/>
                    <a:pt x="0" y="0"/>
                    <a:pt x="0" y="0"/>
                  </a:cubicBezTo>
                  <a:cubicBezTo>
                    <a:pt x="0" y="6508"/>
                    <a:pt x="0" y="6508"/>
                    <a:pt x="0" y="6508"/>
                  </a:cubicBezTo>
                  <a:cubicBezTo>
                    <a:pt x="0" y="11314"/>
                    <a:pt x="3896" y="15209"/>
                    <a:pt x="8701" y="152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5E1EC7C4-B361-4504-AACA-92C6878833E5}"/>
                </a:ext>
              </a:extLst>
            </p:cNvPr>
            <p:cNvSpPr>
              <a:spLocks/>
            </p:cNvSpPr>
            <p:nvPr userDrawn="1"/>
          </p:nvSpPr>
          <p:spPr bwMode="auto">
            <a:xfrm>
              <a:off x="6242051" y="4870450"/>
              <a:ext cx="5316538" cy="1987550"/>
            </a:xfrm>
            <a:custGeom>
              <a:avLst/>
              <a:gdLst>
                <a:gd name="T0" fmla="*/ 8906 w 16833"/>
                <a:gd name="T1" fmla="*/ 0 h 6279"/>
                <a:gd name="T2" fmla="*/ 0 w 16833"/>
                <a:gd name="T3" fmla="*/ 6279 h 6279"/>
                <a:gd name="T4" fmla="*/ 16833 w 16833"/>
                <a:gd name="T5" fmla="*/ 6279 h 6279"/>
                <a:gd name="T6" fmla="*/ 16833 w 16833"/>
                <a:gd name="T7" fmla="*/ 4302 h 6279"/>
                <a:gd name="T8" fmla="*/ 8906 w 16833"/>
                <a:gd name="T9" fmla="*/ 0 h 6279"/>
              </a:gdLst>
              <a:ahLst/>
              <a:cxnLst>
                <a:cxn ang="0">
                  <a:pos x="T0" y="T1"/>
                </a:cxn>
                <a:cxn ang="0">
                  <a:pos x="T2" y="T3"/>
                </a:cxn>
                <a:cxn ang="0">
                  <a:pos x="T4" y="T5"/>
                </a:cxn>
                <a:cxn ang="0">
                  <a:pos x="T6" y="T7"/>
                </a:cxn>
                <a:cxn ang="0">
                  <a:pos x="T8" y="T9"/>
                </a:cxn>
              </a:cxnLst>
              <a:rect l="0" t="0" r="r" b="b"/>
              <a:pathLst>
                <a:path w="16833" h="6279">
                  <a:moveTo>
                    <a:pt x="8906" y="0"/>
                  </a:moveTo>
                  <a:cubicBezTo>
                    <a:pt x="4799" y="0"/>
                    <a:pt x="1304" y="2619"/>
                    <a:pt x="0" y="6279"/>
                  </a:cubicBezTo>
                  <a:cubicBezTo>
                    <a:pt x="16833" y="6279"/>
                    <a:pt x="16833" y="6279"/>
                    <a:pt x="16833" y="6279"/>
                  </a:cubicBezTo>
                  <a:cubicBezTo>
                    <a:pt x="16833" y="4302"/>
                    <a:pt x="16833" y="4302"/>
                    <a:pt x="16833" y="4302"/>
                  </a:cubicBezTo>
                  <a:cubicBezTo>
                    <a:pt x="15147" y="1712"/>
                    <a:pt x="12227" y="0"/>
                    <a:pt x="8906" y="0"/>
                  </a:cubicBezTo>
                  <a:close/>
                </a:path>
              </a:pathLst>
            </a:custGeom>
            <a:solidFill>
              <a:srgbClr val="37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2" name="Picture 11">
            <a:extLst>
              <a:ext uri="{FF2B5EF4-FFF2-40B4-BE49-F238E27FC236}">
                <a16:creationId xmlns:a16="http://schemas.microsoft.com/office/drawing/2014/main" id="{69E87CCB-CBBD-4B69-825A-5D4AEE28011F}"/>
              </a:ext>
            </a:extLst>
          </p:cNvPr>
          <p:cNvPicPr>
            <a:picLocks noChangeAspect="1"/>
          </p:cNvPicPr>
          <p:nvPr userDrawn="1"/>
        </p:nvPicPr>
        <p:blipFill>
          <a:blip r:embed="rId2"/>
          <a:stretch>
            <a:fillRect/>
          </a:stretch>
        </p:blipFill>
        <p:spPr>
          <a:xfrm>
            <a:off x="8812748" y="3951912"/>
            <a:ext cx="1688726" cy="1686238"/>
          </a:xfrm>
          <a:prstGeom prst="rect">
            <a:avLst/>
          </a:prstGeom>
        </p:spPr>
      </p:pic>
    </p:spTree>
    <p:extLst>
      <p:ext uri="{BB962C8B-B14F-4D97-AF65-F5344CB8AC3E}">
        <p14:creationId xmlns:p14="http://schemas.microsoft.com/office/powerpoint/2010/main" val="166287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and Imag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07AC9EC-B695-415B-B6C5-74325AD87060}"/>
              </a:ext>
            </a:extLst>
          </p:cNvPr>
          <p:cNvSpPr/>
          <p:nvPr userDrawn="1"/>
        </p:nvSpPr>
        <p:spPr>
          <a:xfrm>
            <a:off x="0" y="0"/>
            <a:ext cx="12191999" cy="1503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Picture Placeholder 34">
            <a:extLst>
              <a:ext uri="{FF2B5EF4-FFF2-40B4-BE49-F238E27FC236}">
                <a16:creationId xmlns:a16="http://schemas.microsoft.com/office/drawing/2014/main" id="{3EAA3666-B8A8-41AC-9F39-8F2ACFA8A9E7}"/>
              </a:ext>
            </a:extLst>
          </p:cNvPr>
          <p:cNvSpPr>
            <a:spLocks noGrp="1"/>
          </p:cNvSpPr>
          <p:nvPr>
            <p:ph type="pic" sz="quarter" idx="13" hasCustomPrompt="1"/>
          </p:nvPr>
        </p:nvSpPr>
        <p:spPr>
          <a:xfrm>
            <a:off x="9334200" y="1"/>
            <a:ext cx="2857798" cy="4930775"/>
          </a:xfrm>
          <a:custGeom>
            <a:avLst/>
            <a:gdLst>
              <a:gd name="connsiteX0" fmla="*/ 0 w 2857798"/>
              <a:gd name="connsiteY0" fmla="*/ 0 h 4930775"/>
              <a:gd name="connsiteX1" fmla="*/ 2857798 w 2857798"/>
              <a:gd name="connsiteY1" fmla="*/ 0 h 4930775"/>
              <a:gd name="connsiteX2" fmla="*/ 2857798 w 2857798"/>
              <a:gd name="connsiteY2" fmla="*/ 4884513 h 4930775"/>
              <a:gd name="connsiteX3" fmla="*/ 2635296 w 2857798"/>
              <a:gd name="connsiteY3" fmla="*/ 4918446 h 4930775"/>
              <a:gd name="connsiteX4" fmla="*/ 2390916 w 2857798"/>
              <a:gd name="connsiteY4" fmla="*/ 4930775 h 4930775"/>
              <a:gd name="connsiteX5" fmla="*/ 0 w 2857798"/>
              <a:gd name="connsiteY5" fmla="*/ 2543350 h 4930775"/>
              <a:gd name="connsiteX6" fmla="*/ 0 w 2857798"/>
              <a:gd name="connsiteY6" fmla="*/ 149177 h 493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98" h="4930775">
                <a:moveTo>
                  <a:pt x="0" y="0"/>
                </a:moveTo>
                <a:lnTo>
                  <a:pt x="2857798" y="0"/>
                </a:lnTo>
                <a:lnTo>
                  <a:pt x="2857798" y="4884513"/>
                </a:lnTo>
                <a:lnTo>
                  <a:pt x="2635296" y="4918446"/>
                </a:lnTo>
                <a:cubicBezTo>
                  <a:pt x="2554956" y="4926599"/>
                  <a:pt x="2473429" y="4930775"/>
                  <a:pt x="2390916" y="4930775"/>
                </a:cubicBezTo>
                <a:cubicBezTo>
                  <a:pt x="1070701" y="4930775"/>
                  <a:pt x="0" y="3861638"/>
                  <a:pt x="0" y="2543350"/>
                </a:cubicBezTo>
                <a:cubicBezTo>
                  <a:pt x="0" y="2543350"/>
                  <a:pt x="0" y="2543350"/>
                  <a:pt x="0" y="149177"/>
                </a:cubicBezTo>
                <a:close/>
              </a:path>
            </a:pathLst>
          </a:custGeom>
          <a:solidFill>
            <a:schemeClr val="bg1">
              <a:lumMod val="75000"/>
            </a:schemeClr>
          </a:solidFill>
        </p:spPr>
        <p:txBody>
          <a:bodyPr wrap="square" lIns="144000" tIns="144000">
            <a:noAutofit/>
          </a:bodyPr>
          <a:lstStyle>
            <a:lvl1pPr>
              <a:defRPr sz="1400">
                <a:solidFill>
                  <a:schemeClr val="bg1"/>
                </a:solidFill>
              </a:defRPr>
            </a:lvl1pPr>
          </a:lstStyle>
          <a:p>
            <a:r>
              <a:rPr lang="en-AU" sz="1400" dirty="0"/>
              <a:t>Click Icon to Add Image</a:t>
            </a:r>
            <a:endParaRPr lang="en-AU"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41" name="Text Placeholder 7">
            <a:extLst>
              <a:ext uri="{FF2B5EF4-FFF2-40B4-BE49-F238E27FC236}">
                <a16:creationId xmlns:a16="http://schemas.microsoft.com/office/drawing/2014/main" id="{249BAF2C-024F-493D-94ED-A02A44D4AD72}"/>
              </a:ext>
            </a:extLst>
          </p:cNvPr>
          <p:cNvSpPr>
            <a:spLocks noGrp="1"/>
          </p:cNvSpPr>
          <p:nvPr>
            <p:ph type="body" sz="quarter" idx="14" hasCustomPrompt="1"/>
          </p:nvPr>
        </p:nvSpPr>
        <p:spPr>
          <a:xfrm>
            <a:off x="482600" y="1393825"/>
            <a:ext cx="8286712" cy="4351338"/>
          </a:xfrm>
        </p:spPr>
        <p:txBody>
          <a:bodyPr numCol="2" spcCol="540000"/>
          <a:lstStyle>
            <a:lvl1pPr>
              <a:defRPr/>
            </a:lvl1pPr>
          </a:lstStyle>
          <a:p>
            <a:pPr lvl="0"/>
            <a:r>
              <a:rPr lang="en-US" dirty="0"/>
              <a:t>There are five type styles in the template, available as List Levels. Press the Increase / Decrease button in the paragraph section of the home ribbon to move through the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2517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03315E-CD2C-412E-B9D4-9CC06832EDD4}"/>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10" name="Text Placeholder 7">
            <a:extLst>
              <a:ext uri="{FF2B5EF4-FFF2-40B4-BE49-F238E27FC236}">
                <a16:creationId xmlns:a16="http://schemas.microsoft.com/office/drawing/2014/main" id="{7A440D47-120F-417D-B465-94954774363E}"/>
              </a:ext>
            </a:extLst>
          </p:cNvPr>
          <p:cNvSpPr>
            <a:spLocks noGrp="1"/>
          </p:cNvSpPr>
          <p:nvPr>
            <p:ph type="body" sz="quarter" idx="13" hasCustomPrompt="1"/>
          </p:nvPr>
        </p:nvSpPr>
        <p:spPr>
          <a:xfrm>
            <a:off x="482600" y="1393825"/>
            <a:ext cx="6022975" cy="4802188"/>
          </a:xfrm>
        </p:spPr>
        <p:txBody>
          <a:bodyPr/>
          <a:lstStyle>
            <a:lvl1pPr>
              <a:spcBef>
                <a:spcPts val="0"/>
              </a:spcBef>
              <a:spcAft>
                <a:spcPts val="400"/>
              </a:spcAft>
              <a:defRPr/>
            </a:lvl1pPr>
            <a:lvl2pPr>
              <a:spcAft>
                <a:spcPts val="600"/>
              </a:spcAft>
              <a:defRPr sz="2000"/>
            </a:lvl2pPr>
            <a:lvl3pPr marL="0" indent="0">
              <a:buNone/>
              <a:defRPr>
                <a:latin typeface="Calibri Light" panose="020F0302020204030204" pitchFamily="34" charset="0"/>
                <a:cs typeface="Calibri Light" panose="020F0302020204030204" pitchFamily="34" charset="0"/>
              </a:defRPr>
            </a:lvl3pPr>
            <a:lvl4pPr marL="180000" indent="-180000">
              <a:buSzPct val="110000"/>
              <a:buFont typeface="Arial" panose="020B0604020202020204" pitchFamily="34" charset="0"/>
              <a:buChar char="•"/>
              <a:defRPr>
                <a:latin typeface="Calibri Light" panose="020F0302020204030204" pitchFamily="34" charset="0"/>
                <a:cs typeface="Calibri Light" panose="020F0302020204030204" pitchFamily="34" charset="0"/>
              </a:defRPr>
            </a:lvl4pPr>
            <a:lvl5pPr marL="360000" indent="-180000">
              <a:buFont typeface="Calibri" panose="020F0502020204030204" pitchFamily="34" charset="0"/>
              <a:buChar char="–"/>
              <a:defRPr>
                <a:latin typeface="Calibri Light" panose="020F0302020204030204" pitchFamily="34" charset="0"/>
                <a:cs typeface="Calibri Light" panose="020F0302020204030204" pitchFamily="34" charset="0"/>
              </a:defRPr>
            </a:lvl5pPr>
            <a:lvl6pPr marL="180000">
              <a:defRPr>
                <a:latin typeface="Calibri Light" panose="020F0302020204030204" pitchFamily="34" charset="0"/>
                <a:cs typeface="Calibri Light" panose="020F0302020204030204" pitchFamily="34" charset="0"/>
              </a:defRPr>
            </a:lvl6pPr>
            <a:lvl7pPr>
              <a:defRPr>
                <a:latin typeface="Calibri Light" panose="020F0302020204030204" pitchFamily="34" charset="0"/>
                <a:cs typeface="Calibri Light" panose="020F0302020204030204" pitchFamily="34" charset="0"/>
              </a:defRPr>
            </a:lvl7pPr>
            <a:lvl8pPr>
              <a:defRPr>
                <a:latin typeface="Calibri Light" panose="020F0302020204030204" pitchFamily="34" charset="0"/>
                <a:cs typeface="Calibri Light" panose="020F0302020204030204" pitchFamily="34" charset="0"/>
              </a:defRPr>
            </a:lvl8pPr>
            <a:lvl9pPr>
              <a:defRPr>
                <a:latin typeface="Calibri Light" panose="020F0302020204030204" pitchFamily="34" charset="0"/>
                <a:cs typeface="Calibri Light" panose="020F0302020204030204" pitchFamily="34" charset="0"/>
              </a:defRPr>
            </a:lvl9pPr>
          </a:lstStyle>
          <a:p>
            <a:pPr lvl="0"/>
            <a:r>
              <a:rPr lang="en-US" dirty="0"/>
              <a:t>First Level Heading</a:t>
            </a:r>
          </a:p>
          <a:p>
            <a:pPr lvl="1"/>
            <a:r>
              <a:rPr lang="en-US" dirty="0"/>
              <a:t>Add 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 </a:t>
            </a:r>
            <a:endParaRPr lang="en-GB" dirty="0"/>
          </a:p>
        </p:txBody>
      </p:sp>
      <p:sp>
        <p:nvSpPr>
          <p:cNvPr id="23" name="Picture Placeholder 22">
            <a:extLst>
              <a:ext uri="{FF2B5EF4-FFF2-40B4-BE49-F238E27FC236}">
                <a16:creationId xmlns:a16="http://schemas.microsoft.com/office/drawing/2014/main" id="{94303B84-34AA-4CF3-8091-F68C9E08919D}"/>
              </a:ext>
            </a:extLst>
          </p:cNvPr>
          <p:cNvSpPr>
            <a:spLocks noGrp="1"/>
          </p:cNvSpPr>
          <p:nvPr>
            <p:ph type="pic" sz="quarter" idx="14" hasCustomPrompt="1"/>
          </p:nvPr>
        </p:nvSpPr>
        <p:spPr>
          <a:xfrm>
            <a:off x="5318503" y="0"/>
            <a:ext cx="6873496" cy="6858000"/>
          </a:xfrm>
          <a:custGeom>
            <a:avLst/>
            <a:gdLst>
              <a:gd name="connsiteX0" fmla="*/ 0 w 6873496"/>
              <a:gd name="connsiteY0" fmla="*/ 0 h 6858000"/>
              <a:gd name="connsiteX1" fmla="*/ 6873496 w 6873496"/>
              <a:gd name="connsiteY1" fmla="*/ 0 h 6858000"/>
              <a:gd name="connsiteX2" fmla="*/ 6873496 w 6873496"/>
              <a:gd name="connsiteY2" fmla="*/ 2702626 h 6858000"/>
              <a:gd name="connsiteX3" fmla="*/ 6492648 w 6873496"/>
              <a:gd name="connsiteY3" fmla="*/ 3359543 h 6858000"/>
              <a:gd name="connsiteX4" fmla="*/ 4465777 w 6873496"/>
              <a:gd name="connsiteY4" fmla="*/ 6858000 h 6858000"/>
              <a:gd name="connsiteX5" fmla="*/ 3977804 w 6873496"/>
              <a:gd name="connsiteY5" fmla="*/ 6858000 h 6858000"/>
              <a:gd name="connsiteX6" fmla="*/ 1947696 w 6873496"/>
              <a:gd name="connsiteY6" fmla="*/ 33595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496" h="6858000">
                <a:moveTo>
                  <a:pt x="0" y="0"/>
                </a:moveTo>
                <a:lnTo>
                  <a:pt x="6873496" y="0"/>
                </a:lnTo>
                <a:lnTo>
                  <a:pt x="6873496" y="2702626"/>
                </a:lnTo>
                <a:lnTo>
                  <a:pt x="6492648" y="3359543"/>
                </a:lnTo>
                <a:lnTo>
                  <a:pt x="4465777" y="6858000"/>
                </a:lnTo>
                <a:lnTo>
                  <a:pt x="3977804" y="6858000"/>
                </a:lnTo>
                <a:lnTo>
                  <a:pt x="1947696" y="3359543"/>
                </a:lnTo>
                <a:close/>
              </a:path>
            </a:pathLst>
          </a:custGeom>
          <a:solidFill>
            <a:schemeClr val="bg1">
              <a:lumMod val="75000"/>
            </a:schemeClr>
          </a:solidFill>
        </p:spPr>
        <p:txBody>
          <a:bodyPr wrap="square" lIns="360000" tIns="144000">
            <a:noAutofit/>
          </a:bodyPr>
          <a:lstStyle>
            <a:lvl1pPr>
              <a:defRPr sz="1400">
                <a:solidFill>
                  <a:schemeClr val="bg1"/>
                </a:solidFill>
              </a:defRPr>
            </a:lvl1pPr>
          </a:lstStyle>
          <a:p>
            <a:r>
              <a:rPr lang="en-AU" dirty="0"/>
              <a:t>Click Icon to Add Image</a:t>
            </a:r>
          </a:p>
        </p:txBody>
      </p:sp>
    </p:spTree>
    <p:extLst>
      <p:ext uri="{BB962C8B-B14F-4D97-AF65-F5344CB8AC3E}">
        <p14:creationId xmlns:p14="http://schemas.microsoft.com/office/powerpoint/2010/main" val="1917967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Three Box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8" name="Text Placeholder 7"/>
          <p:cNvSpPr>
            <a:spLocks noGrp="1"/>
          </p:cNvSpPr>
          <p:nvPr>
            <p:ph type="body" sz="quarter" idx="13" hasCustomPrompt="1"/>
          </p:nvPr>
        </p:nvSpPr>
        <p:spPr>
          <a:xfrm>
            <a:off x="434975" y="1866899"/>
            <a:ext cx="2879725" cy="4310063"/>
          </a:xfrm>
        </p:spPr>
        <p:txBody>
          <a:bodyPr/>
          <a:lstStyle>
            <a:lvl1pPr marL="0" indent="0">
              <a:spcBef>
                <a:spcPts val="500"/>
              </a:spcBef>
              <a:spcAft>
                <a:spcPts val="0"/>
              </a:spcAft>
              <a:buNone/>
              <a:defRPr sz="1800" b="1">
                <a:solidFill>
                  <a:schemeClr val="tx2"/>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9" name="Text Placeholder 7">
            <a:extLst>
              <a:ext uri="{FF2B5EF4-FFF2-40B4-BE49-F238E27FC236}">
                <a16:creationId xmlns:a16="http://schemas.microsoft.com/office/drawing/2014/main" id="{31550AFC-90F7-4DB2-BCDA-549CDDC409A4}"/>
              </a:ext>
            </a:extLst>
          </p:cNvPr>
          <p:cNvSpPr>
            <a:spLocks noGrp="1"/>
          </p:cNvSpPr>
          <p:nvPr>
            <p:ph type="body" sz="quarter" idx="14" hasCustomPrompt="1"/>
          </p:nvPr>
        </p:nvSpPr>
        <p:spPr>
          <a:xfrm>
            <a:off x="3502025" y="1866899"/>
            <a:ext cx="2879725" cy="4310063"/>
          </a:xfrm>
        </p:spPr>
        <p:txBody>
          <a:bodyPr/>
          <a:lstStyle>
            <a:lvl1pPr marL="0" indent="0">
              <a:spcBef>
                <a:spcPts val="500"/>
              </a:spcBef>
              <a:spcAft>
                <a:spcPts val="0"/>
              </a:spcAft>
              <a:buNone/>
              <a:defRPr sz="1800" b="1">
                <a:solidFill>
                  <a:schemeClr val="tx2"/>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10" name="Text Placeholder 7">
            <a:extLst>
              <a:ext uri="{FF2B5EF4-FFF2-40B4-BE49-F238E27FC236}">
                <a16:creationId xmlns:a16="http://schemas.microsoft.com/office/drawing/2014/main" id="{853CAFBE-951E-4246-BA1D-725A804EE618}"/>
              </a:ext>
            </a:extLst>
          </p:cNvPr>
          <p:cNvSpPr>
            <a:spLocks noGrp="1"/>
          </p:cNvSpPr>
          <p:nvPr>
            <p:ph type="body" sz="quarter" idx="15" hasCustomPrompt="1"/>
          </p:nvPr>
        </p:nvSpPr>
        <p:spPr>
          <a:xfrm>
            <a:off x="6569075" y="1866899"/>
            <a:ext cx="2879725" cy="4310063"/>
          </a:xfrm>
        </p:spPr>
        <p:txBody>
          <a:bodyPr/>
          <a:lstStyle>
            <a:lvl1pPr marL="0" indent="0">
              <a:spcBef>
                <a:spcPts val="500"/>
              </a:spcBef>
              <a:spcAft>
                <a:spcPts val="0"/>
              </a:spcAft>
              <a:buNone/>
              <a:defRPr sz="1800" b="1">
                <a:solidFill>
                  <a:schemeClr val="tx2"/>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2903625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Three Box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8" name="Text Placeholder 7"/>
          <p:cNvSpPr>
            <a:spLocks noGrp="1"/>
          </p:cNvSpPr>
          <p:nvPr>
            <p:ph type="body" sz="quarter" idx="13" hasCustomPrompt="1"/>
          </p:nvPr>
        </p:nvSpPr>
        <p:spPr>
          <a:xfrm>
            <a:off x="502920" y="1935480"/>
            <a:ext cx="2865120"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11" name="Text Placeholder 7">
            <a:extLst>
              <a:ext uri="{FF2B5EF4-FFF2-40B4-BE49-F238E27FC236}">
                <a16:creationId xmlns:a16="http://schemas.microsoft.com/office/drawing/2014/main" id="{55BB8D98-408E-46F3-8147-011B3F4094F4}"/>
              </a:ext>
            </a:extLst>
          </p:cNvPr>
          <p:cNvSpPr>
            <a:spLocks noGrp="1"/>
          </p:cNvSpPr>
          <p:nvPr>
            <p:ph type="body" sz="quarter" idx="14" hasCustomPrompt="1"/>
          </p:nvPr>
        </p:nvSpPr>
        <p:spPr>
          <a:xfrm>
            <a:off x="3787140" y="1935480"/>
            <a:ext cx="2865120"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12" name="Text Placeholder 7">
            <a:extLst>
              <a:ext uri="{FF2B5EF4-FFF2-40B4-BE49-F238E27FC236}">
                <a16:creationId xmlns:a16="http://schemas.microsoft.com/office/drawing/2014/main" id="{3AEA2733-1074-4E88-BFB1-608DFC511FB4}"/>
              </a:ext>
            </a:extLst>
          </p:cNvPr>
          <p:cNvSpPr>
            <a:spLocks noGrp="1"/>
          </p:cNvSpPr>
          <p:nvPr>
            <p:ph type="body" sz="quarter" idx="15" hasCustomPrompt="1"/>
          </p:nvPr>
        </p:nvSpPr>
        <p:spPr>
          <a:xfrm>
            <a:off x="7078980" y="1935480"/>
            <a:ext cx="2865120"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3205831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Two Box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8" name="Text Placeholder 7"/>
          <p:cNvSpPr>
            <a:spLocks noGrp="1"/>
          </p:cNvSpPr>
          <p:nvPr>
            <p:ph type="body" sz="quarter" idx="13" hasCustomPrompt="1"/>
          </p:nvPr>
        </p:nvSpPr>
        <p:spPr>
          <a:xfrm>
            <a:off x="434975" y="1866899"/>
            <a:ext cx="4060825" cy="4310063"/>
          </a:xfrm>
        </p:spPr>
        <p:txBody>
          <a:bodyPr/>
          <a:lstStyle>
            <a:lvl1pPr marL="0" indent="0">
              <a:spcBef>
                <a:spcPts val="500"/>
              </a:spcBef>
              <a:spcAft>
                <a:spcPts val="0"/>
              </a:spcAft>
              <a:buNone/>
              <a:defRPr sz="1800" b="1">
                <a:solidFill>
                  <a:schemeClr val="tx2"/>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9" name="Text Placeholder 7">
            <a:extLst>
              <a:ext uri="{FF2B5EF4-FFF2-40B4-BE49-F238E27FC236}">
                <a16:creationId xmlns:a16="http://schemas.microsoft.com/office/drawing/2014/main" id="{31550AFC-90F7-4DB2-BCDA-549CDDC409A4}"/>
              </a:ext>
            </a:extLst>
          </p:cNvPr>
          <p:cNvSpPr>
            <a:spLocks noGrp="1"/>
          </p:cNvSpPr>
          <p:nvPr>
            <p:ph type="body" sz="quarter" idx="14" hasCustomPrompt="1"/>
          </p:nvPr>
        </p:nvSpPr>
        <p:spPr>
          <a:xfrm>
            <a:off x="4820285" y="1866899"/>
            <a:ext cx="3949027" cy="4310063"/>
          </a:xfrm>
        </p:spPr>
        <p:txBody>
          <a:bodyPr/>
          <a:lstStyle>
            <a:lvl1pPr marL="0" indent="0">
              <a:spcBef>
                <a:spcPts val="500"/>
              </a:spcBef>
              <a:spcAft>
                <a:spcPts val="0"/>
              </a:spcAft>
              <a:buNone/>
              <a:defRPr sz="1800" b="1">
                <a:solidFill>
                  <a:schemeClr val="tx2"/>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789784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Two Box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8" name="Text Placeholder 7"/>
          <p:cNvSpPr>
            <a:spLocks noGrp="1"/>
          </p:cNvSpPr>
          <p:nvPr>
            <p:ph type="body" sz="quarter" idx="13" hasCustomPrompt="1"/>
          </p:nvPr>
        </p:nvSpPr>
        <p:spPr>
          <a:xfrm>
            <a:off x="455294" y="1935480"/>
            <a:ext cx="4650105"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2"/>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11" name="Text Placeholder 7">
            <a:extLst>
              <a:ext uri="{FF2B5EF4-FFF2-40B4-BE49-F238E27FC236}">
                <a16:creationId xmlns:a16="http://schemas.microsoft.com/office/drawing/2014/main" id="{55BB8D98-408E-46F3-8147-011B3F4094F4}"/>
              </a:ext>
            </a:extLst>
          </p:cNvPr>
          <p:cNvSpPr>
            <a:spLocks noGrp="1"/>
          </p:cNvSpPr>
          <p:nvPr>
            <p:ph type="body" sz="quarter" idx="14" hasCustomPrompt="1"/>
          </p:nvPr>
        </p:nvSpPr>
        <p:spPr>
          <a:xfrm>
            <a:off x="5476368" y="1935480"/>
            <a:ext cx="4658232"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2"/>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2279038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ll-out Tex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03315E-CD2C-412E-B9D4-9CC06832EDD4}"/>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a:extLst>
              <a:ext uri="{FF2B5EF4-FFF2-40B4-BE49-F238E27FC236}">
                <a16:creationId xmlns:a16="http://schemas.microsoft.com/office/drawing/2014/main" id="{0FCE13B1-D79A-444F-B333-38B89203CDC6}"/>
              </a:ext>
            </a:extLst>
          </p:cNvPr>
          <p:cNvSpPr>
            <a:spLocks noGrp="1"/>
          </p:cNvSpPr>
          <p:nvPr>
            <p:ph type="pic" sz="quarter" idx="13" hasCustomPrompt="1"/>
          </p:nvPr>
        </p:nvSpPr>
        <p:spPr>
          <a:xfrm>
            <a:off x="0" y="1168527"/>
            <a:ext cx="6914081" cy="5040000"/>
          </a:xfrm>
          <a:custGeom>
            <a:avLst/>
            <a:gdLst>
              <a:gd name="connsiteX0" fmla="*/ 0 w 6914081"/>
              <a:gd name="connsiteY0" fmla="*/ 0 h 5040000"/>
              <a:gd name="connsiteX1" fmla="*/ 1718132 w 6914081"/>
              <a:gd name="connsiteY1" fmla="*/ 0 h 5040000"/>
              <a:gd name="connsiteX2" fmla="*/ 1849535 w 6914081"/>
              <a:gd name="connsiteY2" fmla="*/ 0 h 5040000"/>
              <a:gd name="connsiteX3" fmla="*/ 1961211 w 6914081"/>
              <a:gd name="connsiteY3" fmla="*/ 0 h 5040000"/>
              <a:gd name="connsiteX4" fmla="*/ 4393721 w 6914081"/>
              <a:gd name="connsiteY4" fmla="*/ 0 h 5040000"/>
              <a:gd name="connsiteX5" fmla="*/ 6914081 w 6914081"/>
              <a:gd name="connsiteY5" fmla="*/ 2520000 h 5040000"/>
              <a:gd name="connsiteX6" fmla="*/ 4393721 w 6914081"/>
              <a:gd name="connsiteY6" fmla="*/ 5040000 h 5040000"/>
              <a:gd name="connsiteX7" fmla="*/ 1859227 w 6914081"/>
              <a:gd name="connsiteY7" fmla="*/ 5040000 h 5040000"/>
              <a:gd name="connsiteX8" fmla="*/ 1849535 w 6914081"/>
              <a:gd name="connsiteY8" fmla="*/ 5040000 h 5040000"/>
              <a:gd name="connsiteX9" fmla="*/ 1799784 w 6914081"/>
              <a:gd name="connsiteY9" fmla="*/ 5040000 h 5040000"/>
              <a:gd name="connsiteX10" fmla="*/ 1718132 w 6914081"/>
              <a:gd name="connsiteY10" fmla="*/ 5040000 h 5040000"/>
              <a:gd name="connsiteX11" fmla="*/ 0 w 6914081"/>
              <a:gd name="connsiteY11" fmla="*/ 5040000 h 50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4081" h="5040000">
                <a:moveTo>
                  <a:pt x="0" y="0"/>
                </a:moveTo>
                <a:lnTo>
                  <a:pt x="1718132" y="0"/>
                </a:lnTo>
                <a:lnTo>
                  <a:pt x="1849535" y="0"/>
                </a:lnTo>
                <a:lnTo>
                  <a:pt x="1961211" y="0"/>
                </a:lnTo>
                <a:cubicBezTo>
                  <a:pt x="4393721" y="0"/>
                  <a:pt x="4393721" y="0"/>
                  <a:pt x="4393721" y="0"/>
                </a:cubicBezTo>
                <a:cubicBezTo>
                  <a:pt x="5785141" y="0"/>
                  <a:pt x="6914081" y="1128780"/>
                  <a:pt x="6914081" y="2520000"/>
                </a:cubicBezTo>
                <a:cubicBezTo>
                  <a:pt x="6914081" y="3911221"/>
                  <a:pt x="5785141" y="5040000"/>
                  <a:pt x="4393721" y="5040000"/>
                </a:cubicBezTo>
                <a:cubicBezTo>
                  <a:pt x="2721478" y="5040000"/>
                  <a:pt x="2094386" y="5040000"/>
                  <a:pt x="1859227" y="5040000"/>
                </a:cubicBezTo>
                <a:lnTo>
                  <a:pt x="1849535" y="5040000"/>
                </a:lnTo>
                <a:lnTo>
                  <a:pt x="1799784" y="5040000"/>
                </a:lnTo>
                <a:cubicBezTo>
                  <a:pt x="1718132" y="5040000"/>
                  <a:pt x="1718132" y="5040000"/>
                  <a:pt x="1718132" y="5040000"/>
                </a:cubicBezTo>
                <a:lnTo>
                  <a:pt x="0" y="5040000"/>
                </a:lnTo>
                <a:close/>
              </a:path>
            </a:pathLst>
          </a:custGeom>
          <a:solidFill>
            <a:schemeClr val="bg1">
              <a:lumMod val="75000"/>
            </a:schemeClr>
          </a:solidFill>
        </p:spPr>
        <p:txBody>
          <a:bodyPr wrap="square" lIns="144000" tIns="144000">
            <a:noAutofit/>
          </a:bodyPr>
          <a:lstStyle>
            <a:lvl1pPr>
              <a:defRPr sz="1400">
                <a:solidFill>
                  <a:schemeClr val="bg1"/>
                </a:solidFill>
              </a:defRPr>
            </a:lvl1pPr>
          </a:lstStyle>
          <a:p>
            <a:r>
              <a:rPr lang="en-AU" sz="1400" dirty="0"/>
              <a:t>Click Icon to Add Image</a:t>
            </a:r>
            <a:endParaRPr lang="en-AU" dirty="0"/>
          </a:p>
        </p:txBody>
      </p:sp>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20" name="Text Placeholder 19">
            <a:extLst>
              <a:ext uri="{FF2B5EF4-FFF2-40B4-BE49-F238E27FC236}">
                <a16:creationId xmlns:a16="http://schemas.microsoft.com/office/drawing/2014/main" id="{B7538734-08FE-4AEA-8C4B-1B9FD40865F2}"/>
              </a:ext>
            </a:extLst>
          </p:cNvPr>
          <p:cNvSpPr>
            <a:spLocks noGrp="1"/>
          </p:cNvSpPr>
          <p:nvPr>
            <p:ph type="body" sz="quarter" idx="14" hasCustomPrompt="1"/>
          </p:nvPr>
        </p:nvSpPr>
        <p:spPr>
          <a:xfrm>
            <a:off x="7172323" y="1276415"/>
            <a:ext cx="4744800" cy="4744800"/>
          </a:xfrm>
          <a:custGeom>
            <a:avLst/>
            <a:gdLst>
              <a:gd name="connsiteX0" fmla="*/ 2372400 w 4744800"/>
              <a:gd name="connsiteY0" fmla="*/ 0 h 4744800"/>
              <a:gd name="connsiteX1" fmla="*/ 4744800 w 4744800"/>
              <a:gd name="connsiteY1" fmla="*/ 2372400 h 4744800"/>
              <a:gd name="connsiteX2" fmla="*/ 2372400 w 4744800"/>
              <a:gd name="connsiteY2" fmla="*/ 4744800 h 4744800"/>
              <a:gd name="connsiteX3" fmla="*/ 0 w 4744800"/>
              <a:gd name="connsiteY3" fmla="*/ 2372400 h 4744800"/>
              <a:gd name="connsiteX4" fmla="*/ 2372400 w 4744800"/>
              <a:gd name="connsiteY4" fmla="*/ 0 h 474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4800" h="4744800">
                <a:moveTo>
                  <a:pt x="2372400" y="0"/>
                </a:moveTo>
                <a:cubicBezTo>
                  <a:pt x="3682640" y="0"/>
                  <a:pt x="4744800" y="1062160"/>
                  <a:pt x="4744800" y="2372400"/>
                </a:cubicBezTo>
                <a:cubicBezTo>
                  <a:pt x="4744800" y="3682640"/>
                  <a:pt x="3682640" y="4744800"/>
                  <a:pt x="2372400" y="4744800"/>
                </a:cubicBezTo>
                <a:cubicBezTo>
                  <a:pt x="1062160" y="4744800"/>
                  <a:pt x="0" y="3682640"/>
                  <a:pt x="0" y="2372400"/>
                </a:cubicBezTo>
                <a:cubicBezTo>
                  <a:pt x="0" y="1062160"/>
                  <a:pt x="1062160" y="0"/>
                  <a:pt x="2372400" y="0"/>
                </a:cubicBezTo>
                <a:close/>
              </a:path>
            </a:pathLst>
          </a:custGeom>
          <a:solidFill>
            <a:schemeClr val="tx2"/>
          </a:solidFill>
        </p:spPr>
        <p:txBody>
          <a:bodyPr wrap="square" lIns="108000" tIns="144000" rIns="108000" bIns="144000" anchor="ctr">
            <a:noAutofit/>
          </a:bodyPr>
          <a:lstStyle>
            <a:lvl1pPr algn="ctr">
              <a:spcBef>
                <a:spcPts val="0"/>
              </a:spcBef>
              <a:spcAft>
                <a:spcPts val="0"/>
              </a:spcAft>
              <a:defRPr sz="3000" b="1">
                <a:solidFill>
                  <a:schemeClr val="bg1"/>
                </a:solidFill>
              </a:defRPr>
            </a:lvl1pPr>
            <a:lvl2pPr algn="ctr">
              <a:defRPr sz="2400">
                <a:solidFill>
                  <a:schemeClr val="bg1"/>
                </a:solidFill>
                <a:latin typeface="Calibri Light" panose="020F0302020204030204" pitchFamily="34" charset="0"/>
                <a:cs typeface="Calibri Light" panose="020F0302020204030204" pitchFamily="34" charset="0"/>
              </a:defRPr>
            </a:lvl2pPr>
            <a:lvl3pPr marL="0" indent="0" algn="ctr">
              <a:buNone/>
              <a:defRPr sz="2400">
                <a:solidFill>
                  <a:schemeClr val="bg1"/>
                </a:solidFill>
                <a:latin typeface="Calibri Light" panose="020F0302020204030204" pitchFamily="34" charset="0"/>
                <a:cs typeface="Calibri Light" panose="020F0302020204030204" pitchFamily="34" charset="0"/>
              </a:defRPr>
            </a:lvl3pPr>
            <a:lvl4pPr marL="0" indent="0" algn="ctr">
              <a:buNone/>
              <a:defRPr sz="2400">
                <a:solidFill>
                  <a:schemeClr val="bg1"/>
                </a:solidFill>
                <a:latin typeface="Calibri Light" panose="020F0302020204030204" pitchFamily="34" charset="0"/>
                <a:cs typeface="Calibri Light" panose="020F0302020204030204" pitchFamily="34" charset="0"/>
              </a:defRPr>
            </a:lvl4pPr>
            <a:lvl5pPr marL="0" algn="ctr">
              <a:defRPr sz="2400">
                <a:solidFill>
                  <a:schemeClr val="bg1"/>
                </a:solidFill>
                <a:latin typeface="Calibri Light" panose="020F0302020204030204" pitchFamily="34" charset="0"/>
                <a:cs typeface="Calibri Light" panose="020F0302020204030204" pitchFamily="34" charset="0"/>
              </a:defRPr>
            </a:lvl5pPr>
            <a:lvl6pPr algn="ctr">
              <a:defRPr sz="2400">
                <a:solidFill>
                  <a:schemeClr val="bg1"/>
                </a:solidFill>
                <a:latin typeface="Calibri Light" panose="020F0302020204030204" pitchFamily="34" charset="0"/>
                <a:cs typeface="Calibri Light" panose="020F0302020204030204" pitchFamily="34" charset="0"/>
              </a:defRPr>
            </a:lvl6pPr>
            <a:lvl7pPr algn="ctr">
              <a:defRPr sz="2400">
                <a:solidFill>
                  <a:schemeClr val="bg1"/>
                </a:solidFill>
                <a:latin typeface="Calibri Light" panose="020F0302020204030204" pitchFamily="34" charset="0"/>
                <a:cs typeface="Calibri Light" panose="020F0302020204030204" pitchFamily="34" charset="0"/>
              </a:defRPr>
            </a:lvl7pPr>
            <a:lvl8pPr algn="ctr">
              <a:defRPr sz="2400">
                <a:solidFill>
                  <a:schemeClr val="bg1"/>
                </a:solidFill>
                <a:latin typeface="Calibri Light" panose="020F0302020204030204" pitchFamily="34" charset="0"/>
                <a:cs typeface="Calibri Light" panose="020F0302020204030204" pitchFamily="34" charset="0"/>
              </a:defRPr>
            </a:lvl8pPr>
            <a:lvl9pPr algn="ctr">
              <a:defRPr sz="2400">
                <a:solidFill>
                  <a:schemeClr val="bg1"/>
                </a:solidFill>
                <a:latin typeface="Calibri Light" panose="020F0302020204030204" pitchFamily="34" charset="0"/>
                <a:cs typeface="Calibri Light" panose="020F0302020204030204" pitchFamily="34" charset="0"/>
              </a:defRPr>
            </a:lvl9pPr>
          </a:lstStyle>
          <a:p>
            <a:pPr lvl="0"/>
            <a:r>
              <a:rPr lang="en-US" dirty="0"/>
              <a:t>Pull-out copy</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Tree>
    <p:extLst>
      <p:ext uri="{BB962C8B-B14F-4D97-AF65-F5344CB8AC3E}">
        <p14:creationId xmlns:p14="http://schemas.microsoft.com/office/powerpoint/2010/main" val="2239521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03315E-CD2C-412E-B9D4-9CC06832EDD4}"/>
              </a:ext>
            </a:extLst>
          </p:cNvPr>
          <p:cNvSpPr/>
          <p:nvPr userDrawn="1"/>
        </p:nvSpPr>
        <p:spPr>
          <a:xfrm>
            <a:off x="-1119351"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10" name="Text Placeholder 7">
            <a:extLst>
              <a:ext uri="{FF2B5EF4-FFF2-40B4-BE49-F238E27FC236}">
                <a16:creationId xmlns:a16="http://schemas.microsoft.com/office/drawing/2014/main" id="{7A440D47-120F-417D-B465-94954774363E}"/>
              </a:ext>
            </a:extLst>
          </p:cNvPr>
          <p:cNvSpPr>
            <a:spLocks noGrp="1"/>
          </p:cNvSpPr>
          <p:nvPr>
            <p:ph type="body" sz="quarter" idx="13" hasCustomPrompt="1"/>
          </p:nvPr>
        </p:nvSpPr>
        <p:spPr>
          <a:xfrm>
            <a:off x="438150" y="1403350"/>
            <a:ext cx="6067425" cy="4792663"/>
          </a:xfrm>
        </p:spPr>
        <p:txBody>
          <a:bodyPr/>
          <a:lstStyle>
            <a:lvl1pPr>
              <a:spcBef>
                <a:spcPts val="0"/>
              </a:spcBef>
              <a:spcAft>
                <a:spcPts val="400"/>
              </a:spcAft>
              <a:defRPr>
                <a:solidFill>
                  <a:schemeClr val="tx1"/>
                </a:solidFill>
              </a:defRPr>
            </a:lvl1pPr>
            <a:lvl2pPr>
              <a:spcAft>
                <a:spcPts val="600"/>
              </a:spcAft>
              <a:defRPr sz="2000">
                <a:solidFill>
                  <a:schemeClr val="tx1"/>
                </a:solidFill>
              </a:defRPr>
            </a:lvl2pPr>
            <a:lvl3pPr marL="0" indent="0">
              <a:buNone/>
              <a:defRPr>
                <a:latin typeface="Calibri Light" panose="020F0302020204030204" pitchFamily="34" charset="0"/>
                <a:cs typeface="Calibri Light" panose="020F0302020204030204" pitchFamily="34" charset="0"/>
              </a:defRPr>
            </a:lvl3pPr>
            <a:lvl4pPr marL="180000" indent="-180000">
              <a:buSzPct val="110000"/>
              <a:buFont typeface="Arial" panose="020B0604020202020204" pitchFamily="34" charset="0"/>
              <a:buChar char="•"/>
              <a:defRPr>
                <a:latin typeface="Calibri Light" panose="020F0302020204030204" pitchFamily="34" charset="0"/>
                <a:cs typeface="Calibri Light" panose="020F0302020204030204" pitchFamily="34" charset="0"/>
              </a:defRPr>
            </a:lvl4pPr>
            <a:lvl5pPr marL="360000" indent="-180000">
              <a:buFont typeface="Calibri" panose="020F0502020204030204" pitchFamily="34" charset="0"/>
              <a:buChar char="–"/>
              <a:defRPr>
                <a:latin typeface="Calibri Light" panose="020F0302020204030204" pitchFamily="34" charset="0"/>
                <a:cs typeface="Calibri Light" panose="020F0302020204030204" pitchFamily="34" charset="0"/>
              </a:defRPr>
            </a:lvl5pPr>
            <a:lvl6pPr marL="180000">
              <a:defRPr>
                <a:latin typeface="Calibri Light" panose="020F0302020204030204" pitchFamily="34" charset="0"/>
                <a:cs typeface="Calibri Light" panose="020F0302020204030204" pitchFamily="34" charset="0"/>
              </a:defRPr>
            </a:lvl6pPr>
            <a:lvl7pPr>
              <a:defRPr>
                <a:latin typeface="Calibri Light" panose="020F0302020204030204" pitchFamily="34" charset="0"/>
                <a:cs typeface="Calibri Light" panose="020F0302020204030204" pitchFamily="34" charset="0"/>
              </a:defRPr>
            </a:lvl7pPr>
            <a:lvl8pPr>
              <a:defRPr>
                <a:latin typeface="Calibri Light" panose="020F0302020204030204" pitchFamily="34" charset="0"/>
                <a:cs typeface="Calibri Light" panose="020F0302020204030204" pitchFamily="34" charset="0"/>
              </a:defRPr>
            </a:lvl8pPr>
            <a:lvl9pPr>
              <a:defRPr>
                <a:latin typeface="Calibri Light" panose="020F0302020204030204" pitchFamily="34" charset="0"/>
                <a:cs typeface="Calibri Light" panose="020F0302020204030204" pitchFamily="34" charset="0"/>
              </a:defRPr>
            </a:lvl9pPr>
          </a:lstStyle>
          <a:p>
            <a:pPr lvl="0"/>
            <a:r>
              <a:rPr lang="en-US" dirty="0"/>
              <a:t>First Level Heading</a:t>
            </a:r>
          </a:p>
          <a:p>
            <a:pPr lvl="1"/>
            <a:r>
              <a:rPr lang="en-US" dirty="0"/>
              <a:t>Add 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 </a:t>
            </a:r>
            <a:endParaRPr lang="en-GB" dirty="0"/>
          </a:p>
        </p:txBody>
      </p:sp>
      <p:sp>
        <p:nvSpPr>
          <p:cNvPr id="18" name="Text Placeholder 17">
            <a:extLst>
              <a:ext uri="{FF2B5EF4-FFF2-40B4-BE49-F238E27FC236}">
                <a16:creationId xmlns:a16="http://schemas.microsoft.com/office/drawing/2014/main" id="{A16D5FAB-27FB-4A02-AF32-8E7F184C40EC}"/>
              </a:ext>
            </a:extLst>
          </p:cNvPr>
          <p:cNvSpPr>
            <a:spLocks noGrp="1"/>
          </p:cNvSpPr>
          <p:nvPr>
            <p:ph type="body" sz="quarter" idx="14" hasCustomPrompt="1"/>
          </p:nvPr>
        </p:nvSpPr>
        <p:spPr>
          <a:xfrm>
            <a:off x="6989777" y="1260602"/>
            <a:ext cx="5202223" cy="3996000"/>
          </a:xfrm>
          <a:custGeom>
            <a:avLst/>
            <a:gdLst>
              <a:gd name="connsiteX0" fmla="*/ 2001099 w 5202223"/>
              <a:gd name="connsiteY0" fmla="*/ 0 h 3996000"/>
              <a:gd name="connsiteX1" fmla="*/ 5202223 w 5202223"/>
              <a:gd name="connsiteY1" fmla="*/ 0 h 3996000"/>
              <a:gd name="connsiteX2" fmla="*/ 5202223 w 5202223"/>
              <a:gd name="connsiteY2" fmla="*/ 3996000 h 3996000"/>
              <a:gd name="connsiteX3" fmla="*/ 2001099 w 5202223"/>
              <a:gd name="connsiteY3" fmla="*/ 3996000 h 3996000"/>
              <a:gd name="connsiteX4" fmla="*/ 0 w 5202223"/>
              <a:gd name="connsiteY4" fmla="*/ 1996418 h 3996000"/>
              <a:gd name="connsiteX5" fmla="*/ 2001099 w 5202223"/>
              <a:gd name="connsiteY5" fmla="*/ 0 h 39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2223" h="3996000">
                <a:moveTo>
                  <a:pt x="2001099" y="0"/>
                </a:moveTo>
                <a:cubicBezTo>
                  <a:pt x="2001099" y="0"/>
                  <a:pt x="2001099" y="0"/>
                  <a:pt x="5202223" y="0"/>
                </a:cubicBezTo>
                <a:lnTo>
                  <a:pt x="5202223" y="3996000"/>
                </a:lnTo>
                <a:cubicBezTo>
                  <a:pt x="5202223" y="3996000"/>
                  <a:pt x="5202223" y="3996000"/>
                  <a:pt x="2001099" y="3996000"/>
                </a:cubicBezTo>
                <a:cubicBezTo>
                  <a:pt x="896062" y="3996000"/>
                  <a:pt x="0" y="3100618"/>
                  <a:pt x="0" y="1996418"/>
                </a:cubicBezTo>
                <a:cubicBezTo>
                  <a:pt x="0" y="892219"/>
                  <a:pt x="896062" y="0"/>
                  <a:pt x="2001099" y="0"/>
                </a:cubicBezTo>
                <a:close/>
              </a:path>
            </a:pathLst>
          </a:custGeom>
          <a:solidFill>
            <a:schemeClr val="tx2"/>
          </a:solidFill>
        </p:spPr>
        <p:txBody>
          <a:bodyPr wrap="square" lIns="1224000" tIns="108000" rIns="144000" bIns="108000" anchor="ctr">
            <a:noAutofit/>
          </a:bodyPr>
          <a:lstStyle>
            <a:lvl1pPr marL="90000" indent="-90000">
              <a:lnSpc>
                <a:spcPct val="100000"/>
              </a:lnSpc>
              <a:spcBef>
                <a:spcPts val="0"/>
              </a:spcBef>
              <a:spcAft>
                <a:spcPts val="0"/>
              </a:spcAft>
              <a:buFont typeface="Calibri" panose="020F0502020204030204" pitchFamily="34" charset="0"/>
              <a:buChar char="‘"/>
              <a:defRPr sz="2800">
                <a:solidFill>
                  <a:schemeClr val="bg1"/>
                </a:solidFill>
                <a:latin typeface="Calibri Light" panose="020F0302020204030204" pitchFamily="34" charset="0"/>
                <a:cs typeface="Calibri Light" panose="020F0302020204030204" pitchFamily="34" charset="0"/>
              </a:defRPr>
            </a:lvl1pPr>
            <a:lvl2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2pPr>
            <a:lvl3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3pPr>
            <a:lvl4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4pPr>
            <a:lvl5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5pPr>
            <a:lvl6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6pPr>
            <a:lvl7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7pPr>
            <a:lvl8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8pPr>
            <a:lvl9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9pPr>
          </a:lstStyle>
          <a:p>
            <a:pPr lvl="0"/>
            <a:r>
              <a:rPr lang="en-US" dirty="0"/>
              <a:t>Pull-out quote</a:t>
            </a:r>
          </a:p>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Tree>
    <p:extLst>
      <p:ext uri="{BB962C8B-B14F-4D97-AF65-F5344CB8AC3E}">
        <p14:creationId xmlns:p14="http://schemas.microsoft.com/office/powerpoint/2010/main" val="230405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B">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03315E-CD2C-412E-B9D4-9CC06832EDD4}"/>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10" name="Text Placeholder 7">
            <a:extLst>
              <a:ext uri="{FF2B5EF4-FFF2-40B4-BE49-F238E27FC236}">
                <a16:creationId xmlns:a16="http://schemas.microsoft.com/office/drawing/2014/main" id="{7A440D47-120F-417D-B465-94954774363E}"/>
              </a:ext>
            </a:extLst>
          </p:cNvPr>
          <p:cNvSpPr>
            <a:spLocks noGrp="1"/>
          </p:cNvSpPr>
          <p:nvPr>
            <p:ph type="body" sz="quarter" idx="13" hasCustomPrompt="1"/>
          </p:nvPr>
        </p:nvSpPr>
        <p:spPr>
          <a:xfrm>
            <a:off x="438150" y="1403350"/>
            <a:ext cx="6067425" cy="4792663"/>
          </a:xfrm>
        </p:spPr>
        <p:txBody>
          <a:bodyPr/>
          <a:lstStyle>
            <a:lvl1pPr>
              <a:spcBef>
                <a:spcPts val="0"/>
              </a:spcBef>
              <a:spcAft>
                <a:spcPts val="400"/>
              </a:spcAft>
              <a:defRPr/>
            </a:lvl1pPr>
            <a:lvl2pPr>
              <a:spcAft>
                <a:spcPts val="600"/>
              </a:spcAft>
              <a:defRPr sz="2000"/>
            </a:lvl2pPr>
            <a:lvl3pPr marL="0" indent="0">
              <a:buNone/>
              <a:defRPr>
                <a:latin typeface="Calibri Light" panose="020F0302020204030204" pitchFamily="34" charset="0"/>
                <a:cs typeface="Calibri Light" panose="020F0302020204030204" pitchFamily="34" charset="0"/>
              </a:defRPr>
            </a:lvl3pPr>
            <a:lvl4pPr marL="180000" indent="-180000">
              <a:buSzPct val="110000"/>
              <a:buFont typeface="Arial" panose="020B0604020202020204" pitchFamily="34" charset="0"/>
              <a:buChar char="•"/>
              <a:defRPr>
                <a:latin typeface="Calibri Light" panose="020F0302020204030204" pitchFamily="34" charset="0"/>
                <a:cs typeface="Calibri Light" panose="020F0302020204030204" pitchFamily="34" charset="0"/>
              </a:defRPr>
            </a:lvl4pPr>
            <a:lvl5pPr marL="360000" indent="-180000">
              <a:buFont typeface="Calibri" panose="020F0502020204030204" pitchFamily="34" charset="0"/>
              <a:buChar char="–"/>
              <a:defRPr>
                <a:latin typeface="Calibri Light" panose="020F0302020204030204" pitchFamily="34" charset="0"/>
                <a:cs typeface="Calibri Light" panose="020F0302020204030204" pitchFamily="34" charset="0"/>
              </a:defRPr>
            </a:lvl5pPr>
            <a:lvl6pPr marL="180000">
              <a:defRPr>
                <a:latin typeface="Calibri Light" panose="020F0302020204030204" pitchFamily="34" charset="0"/>
                <a:cs typeface="Calibri Light" panose="020F0302020204030204" pitchFamily="34" charset="0"/>
              </a:defRPr>
            </a:lvl6pPr>
            <a:lvl7pPr>
              <a:defRPr>
                <a:latin typeface="Calibri Light" panose="020F0302020204030204" pitchFamily="34" charset="0"/>
                <a:cs typeface="Calibri Light" panose="020F0302020204030204" pitchFamily="34" charset="0"/>
              </a:defRPr>
            </a:lvl7pPr>
            <a:lvl8pPr>
              <a:defRPr>
                <a:latin typeface="Calibri Light" panose="020F0302020204030204" pitchFamily="34" charset="0"/>
                <a:cs typeface="Calibri Light" panose="020F0302020204030204" pitchFamily="34" charset="0"/>
              </a:defRPr>
            </a:lvl8pPr>
            <a:lvl9pPr>
              <a:defRPr>
                <a:latin typeface="Calibri Light" panose="020F0302020204030204" pitchFamily="34" charset="0"/>
                <a:cs typeface="Calibri Light" panose="020F0302020204030204" pitchFamily="34" charset="0"/>
              </a:defRPr>
            </a:lvl9pPr>
          </a:lstStyle>
          <a:p>
            <a:pPr lvl="0"/>
            <a:r>
              <a:rPr lang="en-US" dirty="0"/>
              <a:t>First Level Heading</a:t>
            </a:r>
          </a:p>
          <a:p>
            <a:pPr lvl="1"/>
            <a:r>
              <a:rPr lang="en-US" dirty="0"/>
              <a:t>Add 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 </a:t>
            </a:r>
            <a:endParaRPr lang="en-GB" dirty="0"/>
          </a:p>
        </p:txBody>
      </p:sp>
      <p:sp>
        <p:nvSpPr>
          <p:cNvPr id="12" name="Text Placeholder 11">
            <a:extLst>
              <a:ext uri="{FF2B5EF4-FFF2-40B4-BE49-F238E27FC236}">
                <a16:creationId xmlns:a16="http://schemas.microsoft.com/office/drawing/2014/main" id="{5E8209D8-622A-4868-9E3A-BA1344D6CF06}"/>
              </a:ext>
            </a:extLst>
          </p:cNvPr>
          <p:cNvSpPr>
            <a:spLocks noGrp="1"/>
          </p:cNvSpPr>
          <p:nvPr>
            <p:ph type="body" sz="quarter" idx="14" hasCustomPrompt="1"/>
          </p:nvPr>
        </p:nvSpPr>
        <p:spPr>
          <a:xfrm>
            <a:off x="5318502" y="0"/>
            <a:ext cx="6873496" cy="6858000"/>
          </a:xfrm>
          <a:custGeom>
            <a:avLst/>
            <a:gdLst>
              <a:gd name="connsiteX0" fmla="*/ 0 w 6873496"/>
              <a:gd name="connsiteY0" fmla="*/ 0 h 6858000"/>
              <a:gd name="connsiteX1" fmla="*/ 6873496 w 6873496"/>
              <a:gd name="connsiteY1" fmla="*/ 0 h 6858000"/>
              <a:gd name="connsiteX2" fmla="*/ 6873496 w 6873496"/>
              <a:gd name="connsiteY2" fmla="*/ 2702626 h 6858000"/>
              <a:gd name="connsiteX3" fmla="*/ 6492648 w 6873496"/>
              <a:gd name="connsiteY3" fmla="*/ 3359543 h 6858000"/>
              <a:gd name="connsiteX4" fmla="*/ 6438448 w 6873496"/>
              <a:gd name="connsiteY4" fmla="*/ 3453094 h 6858000"/>
              <a:gd name="connsiteX5" fmla="*/ 6438448 w 6873496"/>
              <a:gd name="connsiteY5" fmla="*/ 3491915 h 6858000"/>
              <a:gd name="connsiteX6" fmla="*/ 6415957 w 6873496"/>
              <a:gd name="connsiteY6" fmla="*/ 3491915 h 6858000"/>
              <a:gd name="connsiteX7" fmla="*/ 4465777 w 6873496"/>
              <a:gd name="connsiteY7" fmla="*/ 6858000 h 6858000"/>
              <a:gd name="connsiteX8" fmla="*/ 3977804 w 6873496"/>
              <a:gd name="connsiteY8" fmla="*/ 6858000 h 6858000"/>
              <a:gd name="connsiteX9" fmla="*/ 1947696 w 6873496"/>
              <a:gd name="connsiteY9" fmla="*/ 33595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3496" h="6858000">
                <a:moveTo>
                  <a:pt x="0" y="0"/>
                </a:moveTo>
                <a:lnTo>
                  <a:pt x="6873496" y="0"/>
                </a:lnTo>
                <a:lnTo>
                  <a:pt x="6873496" y="2702626"/>
                </a:lnTo>
                <a:lnTo>
                  <a:pt x="6492648" y="3359543"/>
                </a:lnTo>
                <a:lnTo>
                  <a:pt x="6438448" y="3453094"/>
                </a:lnTo>
                <a:lnTo>
                  <a:pt x="6438448" y="3491915"/>
                </a:lnTo>
                <a:lnTo>
                  <a:pt x="6415957" y="3491915"/>
                </a:lnTo>
                <a:lnTo>
                  <a:pt x="4465777" y="6858000"/>
                </a:lnTo>
                <a:lnTo>
                  <a:pt x="3977804" y="6858000"/>
                </a:lnTo>
                <a:lnTo>
                  <a:pt x="1947696" y="3359543"/>
                </a:lnTo>
                <a:close/>
              </a:path>
            </a:pathLst>
          </a:custGeom>
          <a:solidFill>
            <a:schemeClr val="tx2"/>
          </a:solidFill>
        </p:spPr>
        <p:txBody>
          <a:bodyPr wrap="square" lIns="2412000" tIns="108000" rIns="1080000" bIns="828000" anchor="ctr">
            <a:noAutofit/>
          </a:bodyPr>
          <a:lstStyle>
            <a:lvl1pPr marL="90000" indent="-90000">
              <a:lnSpc>
                <a:spcPct val="100000"/>
              </a:lnSpc>
              <a:spcBef>
                <a:spcPts val="0"/>
              </a:spcBef>
              <a:spcAft>
                <a:spcPts val="0"/>
              </a:spcAft>
              <a:buFont typeface="Calibri" panose="020F0502020204030204" pitchFamily="34" charset="0"/>
              <a:buChar char="‘"/>
              <a:defRPr sz="2400">
                <a:solidFill>
                  <a:schemeClr val="bg1"/>
                </a:solidFill>
              </a:defRPr>
            </a:lvl1pPr>
            <a:lvl2pPr marL="90000">
              <a:spcBef>
                <a:spcPts val="0"/>
              </a:spcBef>
              <a:defRPr sz="2400">
                <a:solidFill>
                  <a:schemeClr val="bg1"/>
                </a:solidFill>
              </a:defRPr>
            </a:lvl2pPr>
            <a:lvl3pPr marL="90000" indent="0">
              <a:spcBef>
                <a:spcPts val="0"/>
              </a:spcBef>
              <a:buNone/>
              <a:defRPr sz="2400">
                <a:solidFill>
                  <a:schemeClr val="bg1"/>
                </a:solidFill>
              </a:defRPr>
            </a:lvl3pPr>
            <a:lvl4pPr marL="90000" indent="0">
              <a:spcBef>
                <a:spcPts val="0"/>
              </a:spcBef>
              <a:buNone/>
              <a:defRPr sz="2400">
                <a:solidFill>
                  <a:schemeClr val="bg1"/>
                </a:solidFill>
              </a:defRPr>
            </a:lvl4pPr>
            <a:lvl5pPr marL="90000">
              <a:spcBef>
                <a:spcPts val="0"/>
              </a:spcBef>
              <a:defRPr sz="2400">
                <a:solidFill>
                  <a:schemeClr val="bg1"/>
                </a:solidFill>
              </a:defRPr>
            </a:lvl5pPr>
            <a:lvl6pPr marL="90000">
              <a:spcBef>
                <a:spcPts val="0"/>
              </a:spcBef>
              <a:defRPr sz="2400">
                <a:solidFill>
                  <a:schemeClr val="bg1"/>
                </a:solidFill>
              </a:defRPr>
            </a:lvl6pPr>
            <a:lvl7pPr marL="90000">
              <a:spcBef>
                <a:spcPts val="0"/>
              </a:spcBef>
              <a:defRPr sz="2400">
                <a:solidFill>
                  <a:schemeClr val="bg1"/>
                </a:solidFill>
              </a:defRPr>
            </a:lvl7pPr>
            <a:lvl8pPr marL="90000">
              <a:spcBef>
                <a:spcPts val="0"/>
              </a:spcBef>
              <a:defRPr sz="2400">
                <a:solidFill>
                  <a:schemeClr val="bg1"/>
                </a:solidFill>
              </a:defRPr>
            </a:lvl8pPr>
            <a:lvl9pPr marL="90000">
              <a:spcBef>
                <a:spcPts val="0"/>
              </a:spcBef>
              <a:defRPr sz="2400">
                <a:solidFill>
                  <a:schemeClr val="bg1"/>
                </a:solidFill>
              </a:defRPr>
            </a:lvl9pPr>
          </a:lstStyle>
          <a:p>
            <a:pPr lvl="0"/>
            <a:r>
              <a:rPr lang="en-US" dirty="0"/>
              <a:t>Pull-out quote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Tree>
    <p:extLst>
      <p:ext uri="{BB962C8B-B14F-4D97-AF65-F5344CB8AC3E}">
        <p14:creationId xmlns:p14="http://schemas.microsoft.com/office/powerpoint/2010/main" val="813459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Table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4" name="Table Placeholder 3">
            <a:extLst>
              <a:ext uri="{FF2B5EF4-FFF2-40B4-BE49-F238E27FC236}">
                <a16:creationId xmlns:a16="http://schemas.microsoft.com/office/drawing/2014/main" id="{D9448B89-E1A9-48D1-ACE5-F2C703E0A813}"/>
              </a:ext>
            </a:extLst>
          </p:cNvPr>
          <p:cNvSpPr>
            <a:spLocks noGrp="1"/>
          </p:cNvSpPr>
          <p:nvPr>
            <p:ph type="tbl" sz="quarter" idx="13"/>
          </p:nvPr>
        </p:nvSpPr>
        <p:spPr>
          <a:xfrm>
            <a:off x="600075" y="1878013"/>
            <a:ext cx="10083800" cy="3568700"/>
          </a:xfrm>
        </p:spPr>
        <p:txBody>
          <a:bodyPr/>
          <a:lstStyle>
            <a:lvl1pPr>
              <a:defRPr sz="1400">
                <a:solidFill>
                  <a:schemeClr val="tx1"/>
                </a:solidFill>
              </a:defRPr>
            </a:lvl1pPr>
          </a:lstStyle>
          <a:p>
            <a:r>
              <a:rPr lang="en-US"/>
              <a:t>Click icon to add table</a:t>
            </a:r>
            <a:endParaRPr lang="en-GB" dirty="0"/>
          </a:p>
        </p:txBody>
      </p:sp>
    </p:spTree>
    <p:extLst>
      <p:ext uri="{BB962C8B-B14F-4D97-AF65-F5344CB8AC3E}">
        <p14:creationId xmlns:p14="http://schemas.microsoft.com/office/powerpoint/2010/main" val="399021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1BC1A6-FA88-4814-A368-FA1F0C3E5EF9}"/>
              </a:ext>
            </a:extLst>
          </p:cNvPr>
          <p:cNvSpPr/>
          <p:nvPr userDrawn="1"/>
        </p:nvSpPr>
        <p:spPr>
          <a:xfrm>
            <a:off x="0" y="0"/>
            <a:ext cx="12191999" cy="6858000"/>
          </a:xfrm>
          <a:prstGeom prst="rect">
            <a:avLst/>
          </a:prstGeom>
          <a:solidFill>
            <a:srgbClr val="37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03907" y="1122363"/>
            <a:ext cx="5040000" cy="1835208"/>
          </a:xfrm>
        </p:spPr>
        <p:txBody>
          <a:bodyPr anchor="b"/>
          <a:lstStyle>
            <a:lvl1pPr algn="l">
              <a:defRPr sz="4500" b="0">
                <a:solidFill>
                  <a:schemeClr val="bg1"/>
                </a:solidFill>
              </a:defRPr>
            </a:lvl1pPr>
          </a:lstStyle>
          <a:p>
            <a:r>
              <a:rPr lang="en-US" dirty="0"/>
              <a:t>Click to add title</a:t>
            </a:r>
            <a:endParaRPr lang="en-GB" dirty="0"/>
          </a:p>
        </p:txBody>
      </p:sp>
      <p:sp>
        <p:nvSpPr>
          <p:cNvPr id="3" name="Subtitle 2"/>
          <p:cNvSpPr>
            <a:spLocks noGrp="1"/>
          </p:cNvSpPr>
          <p:nvPr>
            <p:ph type="subTitle" idx="1" hasCustomPrompt="1"/>
          </p:nvPr>
        </p:nvSpPr>
        <p:spPr>
          <a:xfrm>
            <a:off x="403908" y="3051740"/>
            <a:ext cx="5040000" cy="2206060"/>
          </a:xfrm>
        </p:spPr>
        <p:txBody>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Deakin University CRICOS Provider Code: 00113B</a:t>
            </a:r>
            <a:endParaRPr lang="en-GB"/>
          </a:p>
        </p:txBody>
      </p:sp>
      <p:grpSp>
        <p:nvGrpSpPr>
          <p:cNvPr id="9" name="Group 8">
            <a:extLst>
              <a:ext uri="{FF2B5EF4-FFF2-40B4-BE49-F238E27FC236}">
                <a16:creationId xmlns:a16="http://schemas.microsoft.com/office/drawing/2014/main" id="{C1BCF969-F22E-4363-BD98-B53B34219A98}"/>
              </a:ext>
            </a:extLst>
          </p:cNvPr>
          <p:cNvGrpSpPr/>
          <p:nvPr userDrawn="1"/>
        </p:nvGrpSpPr>
        <p:grpSpPr>
          <a:xfrm>
            <a:off x="6875462" y="0"/>
            <a:ext cx="5316538" cy="6858000"/>
            <a:chOff x="6242051" y="0"/>
            <a:chExt cx="5316538" cy="6858000"/>
          </a:xfrm>
        </p:grpSpPr>
        <p:sp>
          <p:nvSpPr>
            <p:cNvPr id="10" name="Freeform 6">
              <a:extLst>
                <a:ext uri="{FF2B5EF4-FFF2-40B4-BE49-F238E27FC236}">
                  <a16:creationId xmlns:a16="http://schemas.microsoft.com/office/drawing/2014/main" id="{05E60E73-F1E3-409B-9111-F5BDA2C949A4}"/>
                </a:ext>
              </a:extLst>
            </p:cNvPr>
            <p:cNvSpPr>
              <a:spLocks/>
            </p:cNvSpPr>
            <p:nvPr userDrawn="1"/>
          </p:nvSpPr>
          <p:spPr bwMode="auto">
            <a:xfrm>
              <a:off x="6307138" y="0"/>
              <a:ext cx="5251450" cy="4816475"/>
            </a:xfrm>
            <a:custGeom>
              <a:avLst/>
              <a:gdLst>
                <a:gd name="T0" fmla="*/ 8701 w 16628"/>
                <a:gd name="T1" fmla="*/ 15209 h 15209"/>
                <a:gd name="T2" fmla="*/ 8701 w 16628"/>
                <a:gd name="T3" fmla="*/ 15209 h 15209"/>
                <a:gd name="T4" fmla="*/ 16628 w 16628"/>
                <a:gd name="T5" fmla="*/ 10101 h 15209"/>
                <a:gd name="T6" fmla="*/ 16628 w 16628"/>
                <a:gd name="T7" fmla="*/ 0 h 15209"/>
                <a:gd name="T8" fmla="*/ 0 w 16628"/>
                <a:gd name="T9" fmla="*/ 0 h 15209"/>
                <a:gd name="T10" fmla="*/ 0 w 16628"/>
                <a:gd name="T11" fmla="*/ 6508 h 15209"/>
                <a:gd name="T12" fmla="*/ 8701 w 16628"/>
                <a:gd name="T13" fmla="*/ 15209 h 15209"/>
              </a:gdLst>
              <a:ahLst/>
              <a:cxnLst>
                <a:cxn ang="0">
                  <a:pos x="T0" y="T1"/>
                </a:cxn>
                <a:cxn ang="0">
                  <a:pos x="T2" y="T3"/>
                </a:cxn>
                <a:cxn ang="0">
                  <a:pos x="T4" y="T5"/>
                </a:cxn>
                <a:cxn ang="0">
                  <a:pos x="T6" y="T7"/>
                </a:cxn>
                <a:cxn ang="0">
                  <a:pos x="T8" y="T9"/>
                </a:cxn>
                <a:cxn ang="0">
                  <a:pos x="T10" y="T11"/>
                </a:cxn>
                <a:cxn ang="0">
                  <a:pos x="T12" y="T13"/>
                </a:cxn>
              </a:cxnLst>
              <a:rect l="0" t="0" r="r" b="b"/>
              <a:pathLst>
                <a:path w="16628" h="15209">
                  <a:moveTo>
                    <a:pt x="8701" y="15209"/>
                  </a:moveTo>
                  <a:cubicBezTo>
                    <a:pt x="8701" y="15209"/>
                    <a:pt x="8701" y="15209"/>
                    <a:pt x="8701" y="15209"/>
                  </a:cubicBezTo>
                  <a:cubicBezTo>
                    <a:pt x="12225" y="15209"/>
                    <a:pt x="15260" y="13114"/>
                    <a:pt x="16628" y="10101"/>
                  </a:cubicBezTo>
                  <a:cubicBezTo>
                    <a:pt x="16628" y="0"/>
                    <a:pt x="16628" y="0"/>
                    <a:pt x="16628" y="0"/>
                  </a:cubicBezTo>
                  <a:cubicBezTo>
                    <a:pt x="0" y="0"/>
                    <a:pt x="0" y="0"/>
                    <a:pt x="0" y="0"/>
                  </a:cubicBezTo>
                  <a:cubicBezTo>
                    <a:pt x="0" y="6508"/>
                    <a:pt x="0" y="6508"/>
                    <a:pt x="0" y="6508"/>
                  </a:cubicBezTo>
                  <a:cubicBezTo>
                    <a:pt x="0" y="11314"/>
                    <a:pt x="3896" y="15209"/>
                    <a:pt x="8701" y="1520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5E1EC7C4-B361-4504-AACA-92C6878833E5}"/>
                </a:ext>
              </a:extLst>
            </p:cNvPr>
            <p:cNvSpPr>
              <a:spLocks/>
            </p:cNvSpPr>
            <p:nvPr userDrawn="1"/>
          </p:nvSpPr>
          <p:spPr bwMode="auto">
            <a:xfrm>
              <a:off x="6242051" y="4870450"/>
              <a:ext cx="5316538" cy="1987550"/>
            </a:xfrm>
            <a:custGeom>
              <a:avLst/>
              <a:gdLst>
                <a:gd name="T0" fmla="*/ 8906 w 16833"/>
                <a:gd name="T1" fmla="*/ 0 h 6279"/>
                <a:gd name="T2" fmla="*/ 0 w 16833"/>
                <a:gd name="T3" fmla="*/ 6279 h 6279"/>
                <a:gd name="T4" fmla="*/ 16833 w 16833"/>
                <a:gd name="T5" fmla="*/ 6279 h 6279"/>
                <a:gd name="T6" fmla="*/ 16833 w 16833"/>
                <a:gd name="T7" fmla="*/ 4302 h 6279"/>
                <a:gd name="T8" fmla="*/ 8906 w 16833"/>
                <a:gd name="T9" fmla="*/ 0 h 6279"/>
              </a:gdLst>
              <a:ahLst/>
              <a:cxnLst>
                <a:cxn ang="0">
                  <a:pos x="T0" y="T1"/>
                </a:cxn>
                <a:cxn ang="0">
                  <a:pos x="T2" y="T3"/>
                </a:cxn>
                <a:cxn ang="0">
                  <a:pos x="T4" y="T5"/>
                </a:cxn>
                <a:cxn ang="0">
                  <a:pos x="T6" y="T7"/>
                </a:cxn>
                <a:cxn ang="0">
                  <a:pos x="T8" y="T9"/>
                </a:cxn>
              </a:cxnLst>
              <a:rect l="0" t="0" r="r" b="b"/>
              <a:pathLst>
                <a:path w="16833" h="6279">
                  <a:moveTo>
                    <a:pt x="8906" y="0"/>
                  </a:moveTo>
                  <a:cubicBezTo>
                    <a:pt x="4799" y="0"/>
                    <a:pt x="1304" y="2619"/>
                    <a:pt x="0" y="6279"/>
                  </a:cubicBezTo>
                  <a:cubicBezTo>
                    <a:pt x="16833" y="6279"/>
                    <a:pt x="16833" y="6279"/>
                    <a:pt x="16833" y="6279"/>
                  </a:cubicBezTo>
                  <a:cubicBezTo>
                    <a:pt x="16833" y="4302"/>
                    <a:pt x="16833" y="4302"/>
                    <a:pt x="16833" y="4302"/>
                  </a:cubicBezTo>
                  <a:cubicBezTo>
                    <a:pt x="15147" y="1712"/>
                    <a:pt x="12227" y="0"/>
                    <a:pt x="89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2" name="Picture 11">
            <a:extLst>
              <a:ext uri="{FF2B5EF4-FFF2-40B4-BE49-F238E27FC236}">
                <a16:creationId xmlns:a16="http://schemas.microsoft.com/office/drawing/2014/main" id="{69E87CCB-CBBD-4B69-825A-5D4AEE28011F}"/>
              </a:ext>
            </a:extLst>
          </p:cNvPr>
          <p:cNvPicPr>
            <a:picLocks noChangeAspect="1"/>
          </p:cNvPicPr>
          <p:nvPr userDrawn="1"/>
        </p:nvPicPr>
        <p:blipFill>
          <a:blip r:embed="rId2"/>
          <a:stretch>
            <a:fillRect/>
          </a:stretch>
        </p:blipFill>
        <p:spPr>
          <a:xfrm>
            <a:off x="8812748" y="3951912"/>
            <a:ext cx="1688726" cy="1686238"/>
          </a:xfrm>
          <a:prstGeom prst="rect">
            <a:avLst/>
          </a:prstGeom>
        </p:spPr>
      </p:pic>
    </p:spTree>
    <p:extLst>
      <p:ext uri="{BB962C8B-B14F-4D97-AF65-F5344CB8AC3E}">
        <p14:creationId xmlns:p14="http://schemas.microsoft.com/office/powerpoint/2010/main" val="260836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One Chart</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8" name="Chart Placeholder 5">
            <a:extLst>
              <a:ext uri="{FF2B5EF4-FFF2-40B4-BE49-F238E27FC236}">
                <a16:creationId xmlns:a16="http://schemas.microsoft.com/office/drawing/2014/main" id="{C30153EA-3427-4574-AE3C-5EC559671C53}"/>
              </a:ext>
            </a:extLst>
          </p:cNvPr>
          <p:cNvSpPr>
            <a:spLocks noGrp="1"/>
          </p:cNvSpPr>
          <p:nvPr>
            <p:ph type="chart" sz="quarter" idx="14"/>
          </p:nvPr>
        </p:nvSpPr>
        <p:spPr>
          <a:xfrm>
            <a:off x="600074" y="1230122"/>
            <a:ext cx="10083801" cy="4197542"/>
          </a:xfrm>
        </p:spPr>
        <p:txBody>
          <a:bodyPr/>
          <a:lstStyle>
            <a:lvl1pPr>
              <a:defRPr sz="1400">
                <a:solidFill>
                  <a:schemeClr val="tx1"/>
                </a:solidFill>
              </a:defRPr>
            </a:lvl1pPr>
          </a:lstStyle>
          <a:p>
            <a:r>
              <a:rPr lang="en-US"/>
              <a:t>Click icon to add chart</a:t>
            </a:r>
            <a:endParaRPr lang="en-GB"/>
          </a:p>
        </p:txBody>
      </p:sp>
    </p:spTree>
    <p:extLst>
      <p:ext uri="{BB962C8B-B14F-4D97-AF65-F5344CB8AC3E}">
        <p14:creationId xmlns:p14="http://schemas.microsoft.com/office/powerpoint/2010/main" val="3497232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Two Charts</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6" name="Chart Placeholder 5">
            <a:extLst>
              <a:ext uri="{FF2B5EF4-FFF2-40B4-BE49-F238E27FC236}">
                <a16:creationId xmlns:a16="http://schemas.microsoft.com/office/drawing/2014/main" id="{23A387DA-AE79-4488-A710-E2CB8440BAE5}"/>
              </a:ext>
            </a:extLst>
          </p:cNvPr>
          <p:cNvSpPr>
            <a:spLocks noGrp="1"/>
          </p:cNvSpPr>
          <p:nvPr>
            <p:ph type="chart" sz="quarter" idx="14"/>
          </p:nvPr>
        </p:nvSpPr>
        <p:spPr>
          <a:xfrm>
            <a:off x="600074" y="1230122"/>
            <a:ext cx="4650351" cy="4197542"/>
          </a:xfrm>
        </p:spPr>
        <p:txBody>
          <a:bodyPr/>
          <a:lstStyle>
            <a:lvl1pPr>
              <a:defRPr sz="1400">
                <a:solidFill>
                  <a:schemeClr val="tx1"/>
                </a:solidFill>
              </a:defRPr>
            </a:lvl1pPr>
          </a:lstStyle>
          <a:p>
            <a:r>
              <a:rPr lang="en-US"/>
              <a:t>Click icon to add chart</a:t>
            </a:r>
            <a:endParaRPr lang="en-GB"/>
          </a:p>
        </p:txBody>
      </p:sp>
      <p:sp>
        <p:nvSpPr>
          <p:cNvPr id="8" name="Chart Placeholder 5">
            <a:extLst>
              <a:ext uri="{FF2B5EF4-FFF2-40B4-BE49-F238E27FC236}">
                <a16:creationId xmlns:a16="http://schemas.microsoft.com/office/drawing/2014/main" id="{E458C3C2-CF33-4CB9-8804-AE329310D4BD}"/>
              </a:ext>
            </a:extLst>
          </p:cNvPr>
          <p:cNvSpPr>
            <a:spLocks noGrp="1"/>
          </p:cNvSpPr>
          <p:nvPr>
            <p:ph type="chart" sz="quarter" idx="15"/>
          </p:nvPr>
        </p:nvSpPr>
        <p:spPr>
          <a:xfrm>
            <a:off x="6053496" y="1230122"/>
            <a:ext cx="4650351" cy="4197542"/>
          </a:xfrm>
        </p:spPr>
        <p:txBody>
          <a:bodyPr/>
          <a:lstStyle>
            <a:lvl1pPr>
              <a:defRPr sz="1400">
                <a:solidFill>
                  <a:schemeClr val="tx1"/>
                </a:solidFill>
              </a:defRPr>
            </a:lvl1pPr>
          </a:lstStyle>
          <a:p>
            <a:r>
              <a:rPr lang="en-US"/>
              <a:t>Click icon to add chart</a:t>
            </a:r>
            <a:endParaRPr lang="en-GB"/>
          </a:p>
        </p:txBody>
      </p:sp>
    </p:spTree>
    <p:extLst>
      <p:ext uri="{BB962C8B-B14F-4D97-AF65-F5344CB8AC3E}">
        <p14:creationId xmlns:p14="http://schemas.microsoft.com/office/powerpoint/2010/main" val="1875645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SmartArt</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4" name="SmartArt Placeholder 3">
            <a:extLst>
              <a:ext uri="{FF2B5EF4-FFF2-40B4-BE49-F238E27FC236}">
                <a16:creationId xmlns:a16="http://schemas.microsoft.com/office/drawing/2014/main" id="{33CEEB8A-45DE-442C-B018-839DF31F2C9D}"/>
              </a:ext>
            </a:extLst>
          </p:cNvPr>
          <p:cNvSpPr>
            <a:spLocks noGrp="1"/>
          </p:cNvSpPr>
          <p:nvPr>
            <p:ph type="dgm" sz="quarter" idx="15"/>
          </p:nvPr>
        </p:nvSpPr>
        <p:spPr>
          <a:xfrm>
            <a:off x="600075" y="1230313"/>
            <a:ext cx="10083800" cy="4197351"/>
          </a:xfrm>
        </p:spPr>
        <p:txBody>
          <a:bodyPr lIns="144000" tIns="108000"/>
          <a:lstStyle>
            <a:lvl1pPr>
              <a:defRPr sz="1400">
                <a:solidFill>
                  <a:schemeClr val="tx1"/>
                </a:solidFill>
              </a:defRPr>
            </a:lvl1pPr>
          </a:lstStyle>
          <a:p>
            <a:r>
              <a:rPr lang="en-US"/>
              <a:t>Click icon to add SmartArt graphic</a:t>
            </a:r>
            <a:endParaRPr lang="en-GB" dirty="0"/>
          </a:p>
        </p:txBody>
      </p:sp>
    </p:spTree>
    <p:extLst>
      <p:ext uri="{BB962C8B-B14F-4D97-AF65-F5344CB8AC3E}">
        <p14:creationId xmlns:p14="http://schemas.microsoft.com/office/powerpoint/2010/main" val="3371768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Graphic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Custom Graphics</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4" name="Text Placeholder 3">
            <a:extLst>
              <a:ext uri="{FF2B5EF4-FFF2-40B4-BE49-F238E27FC236}">
                <a16:creationId xmlns:a16="http://schemas.microsoft.com/office/drawing/2014/main" id="{DD279792-438F-4540-B064-59FF4CB006E5}"/>
              </a:ext>
            </a:extLst>
          </p:cNvPr>
          <p:cNvSpPr>
            <a:spLocks noGrp="1"/>
          </p:cNvSpPr>
          <p:nvPr>
            <p:ph type="body" sz="quarter" idx="12" hasCustomPrompt="1"/>
          </p:nvPr>
        </p:nvSpPr>
        <p:spPr>
          <a:xfrm>
            <a:off x="591527" y="1406942"/>
            <a:ext cx="3960000" cy="792000"/>
          </a:xfrm>
          <a:solidFill>
            <a:schemeClr val="tx1"/>
          </a:solidFill>
        </p:spPr>
        <p:txBody>
          <a:bodyPr lIns="144000" tIns="144000" rIns="144000" bIns="144000"/>
          <a:lstStyle>
            <a:lvl1pPr>
              <a:spcBef>
                <a:spcPts val="0"/>
              </a:spcBef>
              <a:spcAft>
                <a:spcPts val="0"/>
              </a:spcAft>
              <a:defRPr sz="1800" b="1">
                <a:solidFill>
                  <a:schemeClr val="bg2"/>
                </a:solidFill>
              </a:defRPr>
            </a:lvl1pPr>
            <a:lvl2pPr>
              <a:spcBef>
                <a:spcPts val="0"/>
              </a:spcBef>
              <a:defRPr>
                <a:solidFill>
                  <a:schemeClr val="bg2"/>
                </a:solidFill>
              </a:defRPr>
            </a:lvl2pPr>
            <a:lvl3pPr>
              <a:spcBef>
                <a:spcPts val="0"/>
              </a:spcBef>
              <a:defRPr>
                <a:solidFill>
                  <a:schemeClr val="bg2"/>
                </a:solidFill>
              </a:defRPr>
            </a:lvl3pPr>
            <a:lvl4pPr>
              <a:spcBef>
                <a:spcPts val="0"/>
              </a:spcBef>
              <a:defRPr>
                <a:solidFill>
                  <a:schemeClr val="bg2"/>
                </a:solidFill>
              </a:defRPr>
            </a:lvl4pPr>
            <a:lvl5pPr>
              <a:spcBef>
                <a:spcPts val="0"/>
              </a:spcBef>
              <a:defRPr>
                <a:solidFill>
                  <a:schemeClr val="bg2"/>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3">
            <a:extLst>
              <a:ext uri="{FF2B5EF4-FFF2-40B4-BE49-F238E27FC236}">
                <a16:creationId xmlns:a16="http://schemas.microsoft.com/office/drawing/2014/main" id="{60303E1E-61F6-443C-A0F7-1058BB4E43B1}"/>
              </a:ext>
            </a:extLst>
          </p:cNvPr>
          <p:cNvSpPr>
            <a:spLocks noGrp="1"/>
          </p:cNvSpPr>
          <p:nvPr>
            <p:ph type="body" sz="quarter" idx="13" hasCustomPrompt="1"/>
          </p:nvPr>
        </p:nvSpPr>
        <p:spPr>
          <a:xfrm>
            <a:off x="591527" y="2313853"/>
            <a:ext cx="3960000" cy="792000"/>
          </a:xfrm>
          <a:solidFill>
            <a:schemeClr val="tx2"/>
          </a:solidFill>
        </p:spPr>
        <p:txBody>
          <a:bodyPr lIns="144000" tIns="144000" rIns="144000" bIns="14400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a:solidFill>
                  <a:schemeClr val="tx1"/>
                </a:solidFill>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3">
            <a:extLst>
              <a:ext uri="{FF2B5EF4-FFF2-40B4-BE49-F238E27FC236}">
                <a16:creationId xmlns:a16="http://schemas.microsoft.com/office/drawing/2014/main" id="{E2A84125-9005-4533-BECC-81A7366A665C}"/>
              </a:ext>
            </a:extLst>
          </p:cNvPr>
          <p:cNvSpPr>
            <a:spLocks noGrp="1"/>
          </p:cNvSpPr>
          <p:nvPr>
            <p:ph type="body" sz="quarter" idx="14" hasCustomPrompt="1"/>
          </p:nvPr>
        </p:nvSpPr>
        <p:spPr>
          <a:xfrm>
            <a:off x="591527" y="3220764"/>
            <a:ext cx="3960000" cy="792000"/>
          </a:xfrm>
          <a:solidFill>
            <a:schemeClr val="bg1"/>
          </a:solidFill>
          <a:ln w="25400">
            <a:solidFill>
              <a:schemeClr val="accent1"/>
            </a:solidFill>
          </a:ln>
        </p:spPr>
        <p:txBody>
          <a:bodyPr lIns="144000" tIns="144000" rIns="144000" bIns="144000" anchor="ctr" anchorCtr="0"/>
          <a:lstStyle>
            <a:lvl1pPr algn="ctr">
              <a:spcBef>
                <a:spcPts val="0"/>
              </a:spcBef>
              <a:spcAft>
                <a:spcPts val="0"/>
              </a:spcAft>
              <a:defRPr sz="1800" b="1">
                <a:solidFill>
                  <a:schemeClr val="tx1"/>
                </a:solidFill>
              </a:defRPr>
            </a:lvl1pPr>
            <a:lvl2pPr algn="ctr">
              <a:spcBef>
                <a:spcPts val="0"/>
              </a:spcBef>
              <a:defRPr>
                <a:solidFill>
                  <a:schemeClr val="tx1"/>
                </a:solidFill>
              </a:defRPr>
            </a:lvl2pPr>
            <a:lvl3pPr marL="0" indent="0" algn="ctr">
              <a:spcBef>
                <a:spcPts val="0"/>
              </a:spcBef>
              <a:buNone/>
              <a:defRPr>
                <a:solidFill>
                  <a:schemeClr val="tx1"/>
                </a:solidFill>
              </a:defRPr>
            </a:lvl3pPr>
            <a:lvl4pPr marL="0" indent="0" algn="ctr">
              <a:spcBef>
                <a:spcPts val="0"/>
              </a:spcBef>
              <a:buNone/>
              <a:defRPr>
                <a:solidFill>
                  <a:schemeClr val="tx1"/>
                </a:solidFill>
              </a:defRPr>
            </a:lvl4pPr>
            <a:lvl5pPr algn="ctr">
              <a:spcBef>
                <a:spcPts val="0"/>
              </a:spcBef>
              <a:defRPr>
                <a:solidFill>
                  <a:schemeClr val="tx1"/>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3">
            <a:extLst>
              <a:ext uri="{FF2B5EF4-FFF2-40B4-BE49-F238E27FC236}">
                <a16:creationId xmlns:a16="http://schemas.microsoft.com/office/drawing/2014/main" id="{26813962-FD3C-4FB9-B491-C767A671C6A8}"/>
              </a:ext>
            </a:extLst>
          </p:cNvPr>
          <p:cNvSpPr>
            <a:spLocks noGrp="1"/>
          </p:cNvSpPr>
          <p:nvPr>
            <p:ph type="body" sz="quarter" idx="15" hasCustomPrompt="1"/>
          </p:nvPr>
        </p:nvSpPr>
        <p:spPr>
          <a:xfrm>
            <a:off x="591527" y="4127675"/>
            <a:ext cx="3960000" cy="792000"/>
          </a:xfrm>
          <a:solidFill>
            <a:schemeClr val="bg1"/>
          </a:solidFill>
          <a:ln w="25400">
            <a:noFill/>
          </a:ln>
        </p:spPr>
        <p:txBody>
          <a:bodyPr lIns="144000" tIns="144000" rIns="144000" bIns="144000"/>
          <a:lstStyle>
            <a:lvl1pPr algn="ctr">
              <a:spcBef>
                <a:spcPts val="0"/>
              </a:spcBef>
              <a:spcAft>
                <a:spcPts val="0"/>
              </a:spcAft>
              <a:defRPr sz="1800" b="1">
                <a:solidFill>
                  <a:schemeClr val="tx1"/>
                </a:solidFill>
              </a:defRPr>
            </a:lvl1pPr>
            <a:lvl2pPr algn="ctr">
              <a:spcBef>
                <a:spcPts val="0"/>
              </a:spcBef>
              <a:defRPr>
                <a:solidFill>
                  <a:schemeClr val="tx1"/>
                </a:solidFill>
              </a:defRPr>
            </a:lvl2pPr>
            <a:lvl3pPr marL="0" indent="0" algn="ctr">
              <a:spcBef>
                <a:spcPts val="0"/>
              </a:spcBef>
              <a:buNone/>
              <a:defRPr>
                <a:solidFill>
                  <a:schemeClr val="tx1"/>
                </a:solidFill>
              </a:defRPr>
            </a:lvl3pPr>
            <a:lvl4pPr marL="0" indent="0" algn="ctr">
              <a:spcBef>
                <a:spcPts val="0"/>
              </a:spcBef>
              <a:buNone/>
              <a:defRPr>
                <a:solidFill>
                  <a:schemeClr val="tx1"/>
                </a:solidFill>
              </a:defRPr>
            </a:lvl4pPr>
            <a:lvl5pPr algn="ctr">
              <a:spcBef>
                <a:spcPts val="0"/>
              </a:spcBef>
              <a:defRPr>
                <a:solidFill>
                  <a:schemeClr val="tx1"/>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3">
            <a:extLst>
              <a:ext uri="{FF2B5EF4-FFF2-40B4-BE49-F238E27FC236}">
                <a16:creationId xmlns:a16="http://schemas.microsoft.com/office/drawing/2014/main" id="{4D7DFDB3-DCB5-4B48-9EEA-A4734FB47415}"/>
              </a:ext>
            </a:extLst>
          </p:cNvPr>
          <p:cNvSpPr>
            <a:spLocks noGrp="1"/>
          </p:cNvSpPr>
          <p:nvPr>
            <p:ph type="body" sz="quarter" idx="16" hasCustomPrompt="1"/>
          </p:nvPr>
        </p:nvSpPr>
        <p:spPr>
          <a:xfrm>
            <a:off x="591527" y="5034586"/>
            <a:ext cx="3960000" cy="792000"/>
          </a:xfrm>
          <a:noFill/>
        </p:spPr>
        <p:txBody>
          <a:bodyPr lIns="144000" tIns="144000" rIns="144000" bIns="14400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a:solidFill>
                  <a:schemeClr val="tx1"/>
                </a:solidFill>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27606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8" name="Text Placeholder 7">
            <a:extLst>
              <a:ext uri="{FF2B5EF4-FFF2-40B4-BE49-F238E27FC236}">
                <a16:creationId xmlns:a16="http://schemas.microsoft.com/office/drawing/2014/main" id="{F085DE56-C228-4F1A-AD46-9A998DCBDF74}"/>
              </a:ext>
            </a:extLst>
          </p:cNvPr>
          <p:cNvSpPr>
            <a:spLocks noGrp="1"/>
          </p:cNvSpPr>
          <p:nvPr>
            <p:ph type="body" sz="quarter" idx="12"/>
          </p:nvPr>
        </p:nvSpPr>
        <p:spPr>
          <a:xfrm>
            <a:off x="2337968" y="1594348"/>
            <a:ext cx="3379544" cy="1485472"/>
          </a:xfrm>
          <a:prstGeom prst="wedgeRoundRectCallout">
            <a:avLst>
              <a:gd name="adj1" fmla="val 40118"/>
              <a:gd name="adj2" fmla="val 73896"/>
              <a:gd name="adj3" fmla="val 16667"/>
            </a:avLst>
          </a:prstGeom>
          <a:solidFill>
            <a:schemeClr val="accent2"/>
          </a:solidFill>
        </p:spPr>
        <p:txBody>
          <a:bodyPr/>
          <a:lstStyle>
            <a:lvl1pPr>
              <a:spcBef>
                <a:spcPts val="500"/>
              </a:spcBef>
              <a:spcAft>
                <a:spcPts val="0"/>
              </a:spcAft>
              <a:defRPr sz="1700">
                <a:solidFill>
                  <a:schemeClr val="tx1"/>
                </a:solidFill>
              </a:defRPr>
            </a:lvl1pPr>
            <a:lvl2pPr marL="180000" indent="-180000">
              <a:buSzPct val="110000"/>
              <a:buFont typeface="Arial" panose="020B0604020202020204" pitchFamily="34" charset="0"/>
              <a:buChar char="•"/>
              <a:defRPr/>
            </a:lvl2pPr>
            <a:lvl3pPr marL="180000" indent="0">
              <a:buNone/>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8">
            <a:extLst>
              <a:ext uri="{FF2B5EF4-FFF2-40B4-BE49-F238E27FC236}">
                <a16:creationId xmlns:a16="http://schemas.microsoft.com/office/drawing/2014/main" id="{2A30D1EE-4D1E-499A-A8ED-95AEBD77D534}"/>
              </a:ext>
            </a:extLst>
          </p:cNvPr>
          <p:cNvSpPr>
            <a:spLocks noGrp="1"/>
          </p:cNvSpPr>
          <p:nvPr>
            <p:ph type="title" hasCustomPrompt="1"/>
          </p:nvPr>
        </p:nvSpPr>
        <p:spPr/>
        <p:txBody>
          <a:bodyPr/>
          <a:lstStyle>
            <a:lvl1pPr>
              <a:defRPr/>
            </a:lvl1pPr>
          </a:lstStyle>
          <a:p>
            <a:r>
              <a:rPr lang="en-US" dirty="0"/>
              <a:t>Speech Bubbles</a:t>
            </a:r>
            <a:endParaRPr lang="en-GB" dirty="0"/>
          </a:p>
        </p:txBody>
      </p:sp>
      <p:sp>
        <p:nvSpPr>
          <p:cNvPr id="10" name="Text Placeholder 7">
            <a:extLst>
              <a:ext uri="{FF2B5EF4-FFF2-40B4-BE49-F238E27FC236}">
                <a16:creationId xmlns:a16="http://schemas.microsoft.com/office/drawing/2014/main" id="{72FD5BAD-4E1C-4BA1-A864-AD6B442766B7}"/>
              </a:ext>
            </a:extLst>
          </p:cNvPr>
          <p:cNvSpPr>
            <a:spLocks noGrp="1"/>
          </p:cNvSpPr>
          <p:nvPr>
            <p:ph type="body" sz="quarter" idx="13"/>
          </p:nvPr>
        </p:nvSpPr>
        <p:spPr>
          <a:xfrm>
            <a:off x="6256825" y="1271116"/>
            <a:ext cx="3379544" cy="2131936"/>
          </a:xfrm>
          <a:prstGeom prst="wedgeRoundRectCallout">
            <a:avLst>
              <a:gd name="adj1" fmla="val 3699"/>
              <a:gd name="adj2" fmla="val 63310"/>
              <a:gd name="adj3" fmla="val 16667"/>
            </a:avLst>
          </a:prstGeom>
          <a:solidFill>
            <a:schemeClr val="tx2"/>
          </a:solidFill>
        </p:spPr>
        <p:txBody>
          <a:bodyPr/>
          <a:lstStyle>
            <a:lvl1pPr>
              <a:spcBef>
                <a:spcPts val="500"/>
              </a:spcBef>
              <a:spcAft>
                <a:spcPts val="0"/>
              </a:spcAft>
              <a:defRPr sz="1700">
                <a:solidFill>
                  <a:schemeClr val="tx1"/>
                </a:solidFill>
              </a:defRPr>
            </a:lvl1pPr>
            <a:lvl2pPr marL="180000" indent="-180000">
              <a:buSzPct val="110000"/>
              <a:buFont typeface="Arial" panose="020B0604020202020204" pitchFamily="34" charset="0"/>
              <a:buChar char="•"/>
              <a:defRPr/>
            </a:lvl2pPr>
            <a:lvl3pPr marL="180000" indent="0">
              <a:buNone/>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A0A35F0C-1A2A-4382-9CE0-662C7D94B027}"/>
              </a:ext>
            </a:extLst>
          </p:cNvPr>
          <p:cNvSpPr>
            <a:spLocks noGrp="1"/>
          </p:cNvSpPr>
          <p:nvPr>
            <p:ph type="body" sz="quarter" idx="14"/>
          </p:nvPr>
        </p:nvSpPr>
        <p:spPr>
          <a:xfrm>
            <a:off x="6256825" y="4076290"/>
            <a:ext cx="3379544" cy="1575908"/>
          </a:xfrm>
          <a:prstGeom prst="wedgeRoundRectCallout">
            <a:avLst>
              <a:gd name="adj1" fmla="val 37888"/>
              <a:gd name="adj2" fmla="val 65661"/>
              <a:gd name="adj3" fmla="val 16667"/>
            </a:avLst>
          </a:prstGeom>
          <a:solidFill>
            <a:schemeClr val="accent6"/>
          </a:solidFill>
        </p:spPr>
        <p:txBody>
          <a:bodyPr/>
          <a:lstStyle>
            <a:lvl1pPr>
              <a:spcBef>
                <a:spcPts val="500"/>
              </a:spcBef>
              <a:spcAft>
                <a:spcPts val="0"/>
              </a:spcAft>
              <a:defRPr sz="1700">
                <a:solidFill>
                  <a:schemeClr val="tx1"/>
                </a:solidFill>
              </a:defRPr>
            </a:lvl1pPr>
            <a:lvl2pPr marL="180000" indent="-180000">
              <a:buSzPct val="110000"/>
              <a:buFont typeface="Arial" panose="020B0604020202020204" pitchFamily="34" charset="0"/>
              <a:buChar char="•"/>
              <a:defRPr/>
            </a:lvl2pPr>
            <a:lvl3pPr marL="180000" indent="0">
              <a:buNone/>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a:extLst>
              <a:ext uri="{FF2B5EF4-FFF2-40B4-BE49-F238E27FC236}">
                <a16:creationId xmlns:a16="http://schemas.microsoft.com/office/drawing/2014/main" id="{6744FA5E-A949-41D0-8825-88D17F22D9E5}"/>
              </a:ext>
            </a:extLst>
          </p:cNvPr>
          <p:cNvSpPr>
            <a:spLocks noGrp="1"/>
          </p:cNvSpPr>
          <p:nvPr>
            <p:ph type="body" sz="quarter" idx="15"/>
          </p:nvPr>
        </p:nvSpPr>
        <p:spPr>
          <a:xfrm>
            <a:off x="2337968" y="3793252"/>
            <a:ext cx="3379544" cy="2100105"/>
          </a:xfrm>
          <a:prstGeom prst="wedgeRoundRectCallout">
            <a:avLst>
              <a:gd name="adj1" fmla="val 4736"/>
              <a:gd name="adj2" fmla="val 67336"/>
              <a:gd name="adj3" fmla="val 16667"/>
            </a:avLst>
          </a:prstGeom>
          <a:solidFill>
            <a:schemeClr val="tx1"/>
          </a:solidFill>
        </p:spPr>
        <p:txBody>
          <a:bodyPr/>
          <a:lstStyle>
            <a:lvl1pPr>
              <a:spcBef>
                <a:spcPts val="500"/>
              </a:spcBef>
              <a:spcAft>
                <a:spcPts val="0"/>
              </a:spcAft>
              <a:defRPr sz="1700">
                <a:solidFill>
                  <a:schemeClr val="bg1"/>
                </a:solidFill>
              </a:defRPr>
            </a:lvl1pPr>
            <a:lvl2pPr marL="180000" indent="-180000">
              <a:buSzPct val="110000"/>
              <a:buFont typeface="Arial" panose="020B0604020202020204" pitchFamily="34" charset="0"/>
              <a:buChar char="•"/>
              <a:defRPr>
                <a:solidFill>
                  <a:schemeClr val="bg1"/>
                </a:solidFill>
              </a:defRPr>
            </a:lvl2pPr>
            <a:lvl3pPr marL="180000" indent="0">
              <a:buNone/>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84427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4A9FB13-5840-4918-8258-7AD56E43795A}" type="datetimeFigureOut">
              <a:rPr lang="en-AU" smtClean="0"/>
              <a:t>11/12/2018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F0023AA-8F0E-458C-B0D5-D91E809AAB3B}" type="slidenum">
              <a:rPr lang="en-AU" smtClean="0"/>
              <a:t>‹#›</a:t>
            </a:fld>
            <a:endParaRPr lang="en-AU"/>
          </a:p>
        </p:txBody>
      </p:sp>
    </p:spTree>
    <p:extLst>
      <p:ext uri="{BB962C8B-B14F-4D97-AF65-F5344CB8AC3E}">
        <p14:creationId xmlns:p14="http://schemas.microsoft.com/office/powerpoint/2010/main" val="40173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1BC1A6-FA88-4814-A368-FA1F0C3E5EF9}"/>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a:extLst>
              <a:ext uri="{FF2B5EF4-FFF2-40B4-BE49-F238E27FC236}">
                <a16:creationId xmlns:a16="http://schemas.microsoft.com/office/drawing/2014/main" id="{30A4702B-2D34-4ADF-9BC5-6B1C45BD0F79}"/>
              </a:ext>
            </a:extLst>
          </p:cNvPr>
          <p:cNvSpPr>
            <a:spLocks noGrp="1"/>
          </p:cNvSpPr>
          <p:nvPr>
            <p:ph type="pic" sz="quarter" idx="12"/>
          </p:nvPr>
        </p:nvSpPr>
        <p:spPr>
          <a:xfrm>
            <a:off x="6940548" y="0"/>
            <a:ext cx="5251450" cy="4816475"/>
          </a:xfrm>
          <a:custGeom>
            <a:avLst/>
            <a:gdLst>
              <a:gd name="connsiteX0" fmla="*/ 0 w 5251450"/>
              <a:gd name="connsiteY0" fmla="*/ 0 h 4816475"/>
              <a:gd name="connsiteX1" fmla="*/ 5251450 w 5251450"/>
              <a:gd name="connsiteY1" fmla="*/ 0 h 4816475"/>
              <a:gd name="connsiteX2" fmla="*/ 5251450 w 5251450"/>
              <a:gd name="connsiteY2" fmla="*/ 3198844 h 4816475"/>
              <a:gd name="connsiteX3" fmla="*/ 2747947 w 5251450"/>
              <a:gd name="connsiteY3" fmla="*/ 4816475 h 4816475"/>
              <a:gd name="connsiteX4" fmla="*/ 0 w 5251450"/>
              <a:gd name="connsiteY4" fmla="*/ 2060992 h 4816475"/>
              <a:gd name="connsiteX5" fmla="*/ 0 w 5251450"/>
              <a:gd name="connsiteY5" fmla="*/ 0 h 481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1450" h="4816475">
                <a:moveTo>
                  <a:pt x="0" y="0"/>
                </a:moveTo>
                <a:cubicBezTo>
                  <a:pt x="0" y="0"/>
                  <a:pt x="0" y="0"/>
                  <a:pt x="5251450" y="0"/>
                </a:cubicBezTo>
                <a:cubicBezTo>
                  <a:pt x="5251450" y="0"/>
                  <a:pt x="5251450" y="0"/>
                  <a:pt x="5251450" y="3198844"/>
                </a:cubicBezTo>
                <a:cubicBezTo>
                  <a:pt x="4819409" y="4153018"/>
                  <a:pt x="3860896" y="4816475"/>
                  <a:pt x="2747947" y="4816475"/>
                </a:cubicBezTo>
                <a:cubicBezTo>
                  <a:pt x="1230434" y="4816475"/>
                  <a:pt x="0" y="3582984"/>
                  <a:pt x="0" y="2060992"/>
                </a:cubicBezTo>
                <a:cubicBezTo>
                  <a:pt x="0" y="2060992"/>
                  <a:pt x="0" y="2060992"/>
                  <a:pt x="0" y="0"/>
                </a:cubicBezTo>
                <a:close/>
              </a:path>
            </a:pathLst>
          </a:custGeom>
          <a:solidFill>
            <a:schemeClr val="accent6">
              <a:lumMod val="90000"/>
            </a:schemeClr>
          </a:solidFill>
        </p:spPr>
        <p:txBody>
          <a:bodyPr wrap="square" lIns="144000" tIns="144000">
            <a:noAutofit/>
          </a:bodyPr>
          <a:lstStyle>
            <a:lvl1pPr>
              <a:defRPr sz="1400">
                <a:solidFill>
                  <a:schemeClr val="bg1"/>
                </a:solidFill>
              </a:defRPr>
            </a:lvl1pPr>
          </a:lstStyle>
          <a:p>
            <a:r>
              <a:rPr lang="en-US"/>
              <a:t>Click icon to add picture</a:t>
            </a:r>
            <a:endParaRPr lang="en-GB"/>
          </a:p>
        </p:txBody>
      </p:sp>
      <p:sp>
        <p:nvSpPr>
          <p:cNvPr id="2" name="Title 1"/>
          <p:cNvSpPr>
            <a:spLocks noGrp="1"/>
          </p:cNvSpPr>
          <p:nvPr>
            <p:ph type="ctrTitle" hasCustomPrompt="1"/>
          </p:nvPr>
        </p:nvSpPr>
        <p:spPr>
          <a:xfrm>
            <a:off x="403907" y="1122363"/>
            <a:ext cx="5040000" cy="1835208"/>
          </a:xfrm>
        </p:spPr>
        <p:txBody>
          <a:bodyPr anchor="b"/>
          <a:lstStyle>
            <a:lvl1pPr algn="l">
              <a:defRPr sz="4500" b="0"/>
            </a:lvl1pPr>
          </a:lstStyle>
          <a:p>
            <a:r>
              <a:rPr lang="en-US" dirty="0"/>
              <a:t>Click to add title</a:t>
            </a:r>
            <a:endParaRPr lang="en-GB" dirty="0"/>
          </a:p>
        </p:txBody>
      </p:sp>
      <p:sp>
        <p:nvSpPr>
          <p:cNvPr id="3" name="Subtitle 2"/>
          <p:cNvSpPr>
            <a:spLocks noGrp="1"/>
          </p:cNvSpPr>
          <p:nvPr>
            <p:ph type="subTitle" idx="1" hasCustomPrompt="1"/>
          </p:nvPr>
        </p:nvSpPr>
        <p:spPr>
          <a:xfrm>
            <a:off x="403908" y="3051740"/>
            <a:ext cx="5040000" cy="2206060"/>
          </a:xfrm>
        </p:spPr>
        <p:txBody>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11" name="Freeform 7">
            <a:extLst>
              <a:ext uri="{FF2B5EF4-FFF2-40B4-BE49-F238E27FC236}">
                <a16:creationId xmlns:a16="http://schemas.microsoft.com/office/drawing/2014/main" id="{5E1EC7C4-B361-4504-AACA-92C6878833E5}"/>
              </a:ext>
            </a:extLst>
          </p:cNvPr>
          <p:cNvSpPr>
            <a:spLocks/>
          </p:cNvSpPr>
          <p:nvPr userDrawn="1"/>
        </p:nvSpPr>
        <p:spPr bwMode="auto">
          <a:xfrm>
            <a:off x="6875462" y="4870450"/>
            <a:ext cx="5316538" cy="1987550"/>
          </a:xfrm>
          <a:custGeom>
            <a:avLst/>
            <a:gdLst>
              <a:gd name="T0" fmla="*/ 8906 w 16833"/>
              <a:gd name="T1" fmla="*/ 0 h 6279"/>
              <a:gd name="T2" fmla="*/ 0 w 16833"/>
              <a:gd name="T3" fmla="*/ 6279 h 6279"/>
              <a:gd name="T4" fmla="*/ 16833 w 16833"/>
              <a:gd name="T5" fmla="*/ 6279 h 6279"/>
              <a:gd name="T6" fmla="*/ 16833 w 16833"/>
              <a:gd name="T7" fmla="*/ 4302 h 6279"/>
              <a:gd name="T8" fmla="*/ 8906 w 16833"/>
              <a:gd name="T9" fmla="*/ 0 h 6279"/>
            </a:gdLst>
            <a:ahLst/>
            <a:cxnLst>
              <a:cxn ang="0">
                <a:pos x="T0" y="T1"/>
              </a:cxn>
              <a:cxn ang="0">
                <a:pos x="T2" y="T3"/>
              </a:cxn>
              <a:cxn ang="0">
                <a:pos x="T4" y="T5"/>
              </a:cxn>
              <a:cxn ang="0">
                <a:pos x="T6" y="T7"/>
              </a:cxn>
              <a:cxn ang="0">
                <a:pos x="T8" y="T9"/>
              </a:cxn>
            </a:cxnLst>
            <a:rect l="0" t="0" r="r" b="b"/>
            <a:pathLst>
              <a:path w="16833" h="6279">
                <a:moveTo>
                  <a:pt x="8906" y="0"/>
                </a:moveTo>
                <a:cubicBezTo>
                  <a:pt x="4799" y="0"/>
                  <a:pt x="1304" y="2619"/>
                  <a:pt x="0" y="6279"/>
                </a:cubicBezTo>
                <a:cubicBezTo>
                  <a:pt x="16833" y="6279"/>
                  <a:pt x="16833" y="6279"/>
                  <a:pt x="16833" y="6279"/>
                </a:cubicBezTo>
                <a:cubicBezTo>
                  <a:pt x="16833" y="4302"/>
                  <a:pt x="16833" y="4302"/>
                  <a:pt x="16833" y="4302"/>
                </a:cubicBezTo>
                <a:cubicBezTo>
                  <a:pt x="15147" y="1712"/>
                  <a:pt x="12227" y="0"/>
                  <a:pt x="890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Text Placeholder 5">
            <a:extLst>
              <a:ext uri="{FF2B5EF4-FFF2-40B4-BE49-F238E27FC236}">
                <a16:creationId xmlns:a16="http://schemas.microsoft.com/office/drawing/2014/main" id="{FBDCFA0D-B8A6-445F-9CC2-3E63D3AFADF6}"/>
              </a:ext>
            </a:extLst>
          </p:cNvPr>
          <p:cNvSpPr>
            <a:spLocks noGrp="1" noChangeAspect="1"/>
          </p:cNvSpPr>
          <p:nvPr>
            <p:ph type="body" sz="quarter" idx="16" hasCustomPrompt="1"/>
          </p:nvPr>
        </p:nvSpPr>
        <p:spPr>
          <a:xfrm>
            <a:off x="8806332" y="3945496"/>
            <a:ext cx="1699200" cy="1699200"/>
          </a:xfrm>
          <a:blipFill>
            <a:blip r:embed="rId2"/>
            <a:srcRect/>
            <a:stretch>
              <a:fillRect t="89" b="89"/>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Tree>
    <p:extLst>
      <p:ext uri="{BB962C8B-B14F-4D97-AF65-F5344CB8AC3E}">
        <p14:creationId xmlns:p14="http://schemas.microsoft.com/office/powerpoint/2010/main" val="13437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0474969-1787-479A-924E-1D2D1F2AE7AC}"/>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icture Placeholder 29">
            <a:extLst>
              <a:ext uri="{FF2B5EF4-FFF2-40B4-BE49-F238E27FC236}">
                <a16:creationId xmlns:a16="http://schemas.microsoft.com/office/drawing/2014/main" id="{E7AE052A-B77F-4049-9BBA-BEC841AE0D99}"/>
              </a:ext>
            </a:extLst>
          </p:cNvPr>
          <p:cNvSpPr>
            <a:spLocks noGrp="1"/>
          </p:cNvSpPr>
          <p:nvPr>
            <p:ph type="pic" sz="quarter" idx="14" hasCustomPrompt="1"/>
          </p:nvPr>
        </p:nvSpPr>
        <p:spPr>
          <a:xfrm>
            <a:off x="8326436" y="601980"/>
            <a:ext cx="3865565" cy="5657444"/>
          </a:xfrm>
          <a:custGeom>
            <a:avLst/>
            <a:gdLst>
              <a:gd name="connsiteX0" fmla="*/ 2632641 w 3865565"/>
              <a:gd name="connsiteY0" fmla="*/ 0 h 5657444"/>
              <a:gd name="connsiteX1" fmla="*/ 3039129 w 3865565"/>
              <a:gd name="connsiteY1" fmla="*/ 0 h 5657444"/>
              <a:gd name="connsiteX2" fmla="*/ 3830041 w 3865565"/>
              <a:gd name="connsiteY2" fmla="*/ 172187 h 5657444"/>
              <a:gd name="connsiteX3" fmla="*/ 3865565 w 3865565"/>
              <a:gd name="connsiteY3" fmla="*/ 186581 h 5657444"/>
              <a:gd name="connsiteX4" fmla="*/ 3865565 w 3865565"/>
              <a:gd name="connsiteY4" fmla="*/ 5462255 h 5657444"/>
              <a:gd name="connsiteX5" fmla="*/ 3760710 w 3865565"/>
              <a:gd name="connsiteY5" fmla="*/ 5502445 h 5657444"/>
              <a:gd name="connsiteX6" fmla="*/ 2835885 w 3865565"/>
              <a:gd name="connsiteY6" fmla="*/ 5657444 h 5657444"/>
              <a:gd name="connsiteX7" fmla="*/ 0 w 3865565"/>
              <a:gd name="connsiteY7" fmla="*/ 2825551 h 5657444"/>
              <a:gd name="connsiteX8" fmla="*/ 2632641 w 3865565"/>
              <a:gd name="connsiteY8" fmla="*/ 0 h 565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5565" h="5657444">
                <a:moveTo>
                  <a:pt x="2632641" y="0"/>
                </a:moveTo>
                <a:lnTo>
                  <a:pt x="3039129" y="0"/>
                </a:lnTo>
                <a:cubicBezTo>
                  <a:pt x="3315017" y="19820"/>
                  <a:pt x="3580980" y="79280"/>
                  <a:pt x="3830041" y="172187"/>
                </a:cubicBezTo>
                <a:lnTo>
                  <a:pt x="3865565" y="186581"/>
                </a:lnTo>
                <a:lnTo>
                  <a:pt x="3865565" y="5462255"/>
                </a:lnTo>
                <a:lnTo>
                  <a:pt x="3760710" y="5502445"/>
                </a:lnTo>
                <a:cubicBezTo>
                  <a:pt x="3470525" y="5602939"/>
                  <a:pt x="3159407" y="5657444"/>
                  <a:pt x="2835885" y="5657444"/>
                </a:cubicBezTo>
                <a:cubicBezTo>
                  <a:pt x="1270273" y="5657444"/>
                  <a:pt x="0" y="4388959"/>
                  <a:pt x="0" y="2825551"/>
                </a:cubicBezTo>
                <a:cubicBezTo>
                  <a:pt x="0" y="1328738"/>
                  <a:pt x="1162300" y="104650"/>
                  <a:pt x="2632641" y="0"/>
                </a:cubicBezTo>
                <a:close/>
              </a:path>
            </a:pathLst>
          </a:custGeom>
          <a:solidFill>
            <a:schemeClr val="bg1">
              <a:lumMod val="75000"/>
            </a:schemeClr>
          </a:solidFill>
        </p:spPr>
        <p:txBody>
          <a:bodyPr wrap="square" tIns="1548000">
            <a:noAutofit/>
          </a:bodyPr>
          <a:lstStyle>
            <a:lvl1pPr algn="ctr">
              <a:defRPr sz="1400">
                <a:solidFill>
                  <a:schemeClr val="bg1"/>
                </a:solidFill>
              </a:defRPr>
            </a:lvl1pPr>
          </a:lstStyle>
          <a:p>
            <a:r>
              <a:rPr lang="en-AU" sz="1400" dirty="0"/>
              <a:t>Click Icon to Add Image</a:t>
            </a:r>
            <a:endParaRPr lang="en-AU" dirty="0"/>
          </a:p>
        </p:txBody>
      </p:sp>
      <p:sp>
        <p:nvSpPr>
          <p:cNvPr id="19" name="Freeform: Shape 18">
            <a:extLst>
              <a:ext uri="{FF2B5EF4-FFF2-40B4-BE49-F238E27FC236}">
                <a16:creationId xmlns:a16="http://schemas.microsoft.com/office/drawing/2014/main" id="{AC22E693-5B73-479C-B297-AC021617C7C9}"/>
              </a:ext>
            </a:extLst>
          </p:cNvPr>
          <p:cNvSpPr>
            <a:spLocks/>
          </p:cNvSpPr>
          <p:nvPr userDrawn="1"/>
        </p:nvSpPr>
        <p:spPr bwMode="auto">
          <a:xfrm>
            <a:off x="0" y="601980"/>
            <a:ext cx="8245719" cy="5657444"/>
          </a:xfrm>
          <a:custGeom>
            <a:avLst/>
            <a:gdLst>
              <a:gd name="connsiteX0" fmla="*/ 0 w 8245719"/>
              <a:gd name="connsiteY0" fmla="*/ 0 h 5657444"/>
              <a:gd name="connsiteX1" fmla="*/ 2413221 w 8245719"/>
              <a:gd name="connsiteY1" fmla="*/ 0 h 5657444"/>
              <a:gd name="connsiteX2" fmla="*/ 2560722 w 8245719"/>
              <a:gd name="connsiteY2" fmla="*/ 0 h 5657444"/>
              <a:gd name="connsiteX3" fmla="*/ 2686080 w 8245719"/>
              <a:gd name="connsiteY3" fmla="*/ 0 h 5657444"/>
              <a:gd name="connsiteX4" fmla="*/ 5416593 w 8245719"/>
              <a:gd name="connsiteY4" fmla="*/ 0 h 5657444"/>
              <a:gd name="connsiteX5" fmla="*/ 8245719 w 8245719"/>
              <a:gd name="connsiteY5" fmla="*/ 2828722 h 5657444"/>
              <a:gd name="connsiteX6" fmla="*/ 5416593 w 8245719"/>
              <a:gd name="connsiteY6" fmla="*/ 5657444 h 5657444"/>
              <a:gd name="connsiteX7" fmla="*/ 2571602 w 8245719"/>
              <a:gd name="connsiteY7" fmla="*/ 5657444 h 5657444"/>
              <a:gd name="connsiteX8" fmla="*/ 2560722 w 8245719"/>
              <a:gd name="connsiteY8" fmla="*/ 5657444 h 5657444"/>
              <a:gd name="connsiteX9" fmla="*/ 2504877 w 8245719"/>
              <a:gd name="connsiteY9" fmla="*/ 5657444 h 5657444"/>
              <a:gd name="connsiteX10" fmla="*/ 2413221 w 8245719"/>
              <a:gd name="connsiteY10" fmla="*/ 5657444 h 5657444"/>
              <a:gd name="connsiteX11" fmla="*/ 0 w 8245719"/>
              <a:gd name="connsiteY11" fmla="*/ 5657444 h 565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5719" h="5657444">
                <a:moveTo>
                  <a:pt x="0" y="0"/>
                </a:moveTo>
                <a:lnTo>
                  <a:pt x="2413221" y="0"/>
                </a:lnTo>
                <a:lnTo>
                  <a:pt x="2560722" y="0"/>
                </a:lnTo>
                <a:lnTo>
                  <a:pt x="2686080" y="0"/>
                </a:lnTo>
                <a:cubicBezTo>
                  <a:pt x="5416593" y="0"/>
                  <a:pt x="5416593" y="0"/>
                  <a:pt x="5416593" y="0"/>
                </a:cubicBezTo>
                <a:cubicBezTo>
                  <a:pt x="6978474" y="0"/>
                  <a:pt x="8245719" y="1267065"/>
                  <a:pt x="8245719" y="2828722"/>
                </a:cubicBezTo>
                <a:cubicBezTo>
                  <a:pt x="8245719" y="4390380"/>
                  <a:pt x="6978474" y="5657444"/>
                  <a:pt x="5416593" y="5657444"/>
                </a:cubicBezTo>
                <a:cubicBezTo>
                  <a:pt x="3539486" y="5657444"/>
                  <a:pt x="2835570" y="5657444"/>
                  <a:pt x="2571602" y="5657444"/>
                </a:cubicBezTo>
                <a:lnTo>
                  <a:pt x="2560722" y="5657444"/>
                </a:lnTo>
                <a:lnTo>
                  <a:pt x="2504877" y="5657444"/>
                </a:lnTo>
                <a:cubicBezTo>
                  <a:pt x="2413221" y="5657444"/>
                  <a:pt x="2413221" y="5657444"/>
                  <a:pt x="2413221" y="5657444"/>
                </a:cubicBezTo>
                <a:lnTo>
                  <a:pt x="0" y="5657444"/>
                </a:ln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AU"/>
          </a:p>
        </p:txBody>
      </p:sp>
      <p:sp>
        <p:nvSpPr>
          <p:cNvPr id="2" name="Title 1"/>
          <p:cNvSpPr>
            <a:spLocks noGrp="1"/>
          </p:cNvSpPr>
          <p:nvPr userDrawn="1">
            <p:ph type="title" hasCustomPrompt="1"/>
          </p:nvPr>
        </p:nvSpPr>
        <p:spPr>
          <a:xfrm>
            <a:off x="585538" y="1693697"/>
            <a:ext cx="6039852" cy="1490662"/>
          </a:xfrm>
        </p:spPr>
        <p:txBody>
          <a:bodyPr anchor="b"/>
          <a:lstStyle>
            <a:lvl1pPr>
              <a:defRPr sz="4500" b="0">
                <a:solidFill>
                  <a:schemeClr val="bg1"/>
                </a:solidFill>
              </a:defRPr>
            </a:lvl1pPr>
          </a:lstStyle>
          <a:p>
            <a:r>
              <a:rPr lang="en-US" dirty="0"/>
              <a:t>Click to add title</a:t>
            </a:r>
            <a:endParaRPr lang="en-GB" dirty="0"/>
          </a:p>
        </p:txBody>
      </p:sp>
      <p:sp>
        <p:nvSpPr>
          <p:cNvPr id="5" name="Footer Placeholder 4"/>
          <p:cNvSpPr>
            <a:spLocks noGrp="1"/>
          </p:cNvSpPr>
          <p:nvPr userDrawn="1">
            <p:ph type="ftr" sz="quarter" idx="11"/>
          </p:nvPr>
        </p:nvSpPr>
        <p:spPr/>
        <p:txBody>
          <a:bodyPr/>
          <a:lstStyle/>
          <a:p>
            <a:r>
              <a:rPr lang="en-AU"/>
              <a:t>Deakin University CRICOS Provider Code: 00113B</a:t>
            </a:r>
            <a:endParaRPr lang="en-GB"/>
          </a:p>
        </p:txBody>
      </p:sp>
      <p:sp>
        <p:nvSpPr>
          <p:cNvPr id="11" name="Text Placeholder 5">
            <a:extLst>
              <a:ext uri="{FF2B5EF4-FFF2-40B4-BE49-F238E27FC236}">
                <a16:creationId xmlns:a16="http://schemas.microsoft.com/office/drawing/2014/main" id="{B36ACC5A-D2CF-40E7-8984-09E0560FD4B7}"/>
              </a:ext>
            </a:extLst>
          </p:cNvPr>
          <p:cNvSpPr>
            <a:spLocks noGrp="1"/>
          </p:cNvSpPr>
          <p:nvPr userDrawn="1">
            <p:ph type="body" sz="quarter" idx="13" hasCustomPrompt="1"/>
          </p:nvPr>
        </p:nvSpPr>
        <p:spPr>
          <a:xfrm>
            <a:off x="584954" y="3212433"/>
            <a:ext cx="6040436" cy="211714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a:spcBef>
                <a:spcPts val="0"/>
              </a:spcBef>
              <a:defRPr sz="2500">
                <a:solidFill>
                  <a:schemeClr val="bg1"/>
                </a:solidFill>
              </a:defRPr>
            </a:lvl2pPr>
            <a:lvl3pPr marL="0" indent="0">
              <a:spcBef>
                <a:spcPts val="0"/>
              </a:spcBef>
              <a:buNone/>
              <a:defRPr sz="2500">
                <a:solidFill>
                  <a:schemeClr val="bg1"/>
                </a:solidFill>
              </a:defRPr>
            </a:lvl3pPr>
            <a:lvl4pPr marL="0" indent="0">
              <a:spcBef>
                <a:spcPts val="0"/>
              </a:spcBef>
              <a:buNone/>
              <a:defRPr sz="2500">
                <a:solidFill>
                  <a:schemeClr val="bg1"/>
                </a:solidFill>
              </a:defRPr>
            </a:lvl4pPr>
            <a:lvl5pPr marL="0">
              <a:spcBef>
                <a:spcPts val="0"/>
              </a:spcBef>
              <a:defRPr sz="2500">
                <a:solidFill>
                  <a:schemeClr val="bg1"/>
                </a:solidFill>
              </a:defRPr>
            </a:lvl5pPr>
            <a:lvl6pPr>
              <a:spcBef>
                <a:spcPts val="0"/>
              </a:spcBef>
              <a:defRPr sz="2500">
                <a:solidFill>
                  <a:schemeClr val="bg1"/>
                </a:solidFill>
              </a:defRPr>
            </a:lvl6pPr>
            <a:lvl7pPr>
              <a:spcBef>
                <a:spcPts val="0"/>
              </a:spcBef>
              <a:defRPr sz="2500">
                <a:solidFill>
                  <a:schemeClr val="bg1"/>
                </a:solidFill>
              </a:defRPr>
            </a:lvl7pPr>
            <a:lvl8pPr>
              <a:spcBef>
                <a:spcPts val="0"/>
              </a:spcBef>
              <a:defRPr sz="2500">
                <a:solidFill>
                  <a:schemeClr val="bg1"/>
                </a:solidFill>
              </a:defRPr>
            </a:lvl8pPr>
            <a:lvl9pPr>
              <a:spcBef>
                <a:spcPts val="0"/>
              </a:spcBef>
              <a:defRPr sz="25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subtitle</a:t>
            </a:r>
            <a:endParaRPr lang="en-GB"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40" name="Text Placeholder 5">
            <a:extLst>
              <a:ext uri="{FF2B5EF4-FFF2-40B4-BE49-F238E27FC236}">
                <a16:creationId xmlns:a16="http://schemas.microsoft.com/office/drawing/2014/main" id="{60638916-103F-4460-8138-9222D76A25F7}"/>
              </a:ext>
            </a:extLst>
          </p:cNvPr>
          <p:cNvSpPr>
            <a:spLocks noGrp="1" noChangeAspect="1"/>
          </p:cNvSpPr>
          <p:nvPr>
            <p:ph type="body" sz="quarter" idx="16" hasCustomPrompt="1"/>
          </p:nvPr>
        </p:nvSpPr>
        <p:spPr>
          <a:xfrm>
            <a:off x="7384748" y="2529000"/>
            <a:ext cx="1800000" cy="1800000"/>
          </a:xfrm>
          <a:blipFill>
            <a:blip r:embed="rId2"/>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Tree>
    <p:extLst>
      <p:ext uri="{BB962C8B-B14F-4D97-AF65-F5344CB8AC3E}">
        <p14:creationId xmlns:p14="http://schemas.microsoft.com/office/powerpoint/2010/main" val="363503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B">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67BA4DE8-38D7-442D-A110-51B4EF65A77C}"/>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Picture Placeholder 52">
            <a:extLst>
              <a:ext uri="{FF2B5EF4-FFF2-40B4-BE49-F238E27FC236}">
                <a16:creationId xmlns:a16="http://schemas.microsoft.com/office/drawing/2014/main" id="{A8485562-E630-4C57-98C3-B101EF15FC6C}"/>
              </a:ext>
            </a:extLst>
          </p:cNvPr>
          <p:cNvSpPr>
            <a:spLocks noGrp="1"/>
          </p:cNvSpPr>
          <p:nvPr>
            <p:ph type="pic" sz="quarter" idx="14" hasCustomPrompt="1"/>
          </p:nvPr>
        </p:nvSpPr>
        <p:spPr>
          <a:xfrm>
            <a:off x="2769693" y="-3665"/>
            <a:ext cx="9422307" cy="6858000"/>
          </a:xfrm>
          <a:custGeom>
            <a:avLst/>
            <a:gdLst>
              <a:gd name="connsiteX0" fmla="*/ 3980197 w 9422307"/>
              <a:gd name="connsiteY0" fmla="*/ 0 h 6858000"/>
              <a:gd name="connsiteX1" fmla="*/ 9422307 w 9422307"/>
              <a:gd name="connsiteY1" fmla="*/ 0 h 6858000"/>
              <a:gd name="connsiteX2" fmla="*/ 9422307 w 9422307"/>
              <a:gd name="connsiteY2" fmla="*/ 6858000 h 6858000"/>
              <a:gd name="connsiteX3" fmla="*/ 0 w 9422307"/>
              <a:gd name="connsiteY3" fmla="*/ 6858000 h 6858000"/>
              <a:gd name="connsiteX4" fmla="*/ 1570767 w 9422307"/>
              <a:gd name="connsiteY4" fmla="*/ 41502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2307" h="6858000">
                <a:moveTo>
                  <a:pt x="3980197" y="0"/>
                </a:moveTo>
                <a:lnTo>
                  <a:pt x="9422307" y="0"/>
                </a:lnTo>
                <a:lnTo>
                  <a:pt x="9422307" y="6858000"/>
                </a:lnTo>
                <a:lnTo>
                  <a:pt x="0" y="6858000"/>
                </a:lnTo>
                <a:lnTo>
                  <a:pt x="1570767" y="4150214"/>
                </a:lnTo>
                <a:close/>
              </a:path>
            </a:pathLst>
          </a:custGeom>
          <a:solidFill>
            <a:schemeClr val="bg1">
              <a:lumMod val="75000"/>
            </a:schemeClr>
          </a:solidFill>
        </p:spPr>
        <p:txBody>
          <a:bodyPr wrap="square" tIns="144000" rIns="180000">
            <a:noAutofit/>
          </a:bodyPr>
          <a:lstStyle>
            <a:lvl1pPr algn="r">
              <a:defRPr sz="1400">
                <a:solidFill>
                  <a:schemeClr val="bg1"/>
                </a:solidFill>
              </a:defRPr>
            </a:lvl1pPr>
          </a:lstStyle>
          <a:p>
            <a:r>
              <a:rPr lang="en-AU" dirty="0"/>
              <a:t>Click Icon to Add Image</a:t>
            </a:r>
          </a:p>
        </p:txBody>
      </p:sp>
      <p:sp>
        <p:nvSpPr>
          <p:cNvPr id="5" name="Footer Placeholder 4"/>
          <p:cNvSpPr>
            <a:spLocks noGrp="1"/>
          </p:cNvSpPr>
          <p:nvPr userDrawn="1">
            <p:ph type="ftr" sz="quarter" idx="11"/>
          </p:nvPr>
        </p:nvSpPr>
        <p:spPr>
          <a:xfrm>
            <a:off x="3022977" y="6538912"/>
            <a:ext cx="6624000" cy="204248"/>
          </a:xfrm>
        </p:spPr>
        <p:txBody>
          <a:bodyPr/>
          <a:lstStyle/>
          <a:p>
            <a:r>
              <a:rPr lang="en-AU"/>
              <a:t>Deakin University CRICOS Provider Code: 00113B</a:t>
            </a:r>
            <a:endParaRPr lang="en-GB"/>
          </a:p>
        </p:txBody>
      </p:sp>
      <p:sp>
        <p:nvSpPr>
          <p:cNvPr id="11" name="Text Placeholder 5">
            <a:extLst>
              <a:ext uri="{FF2B5EF4-FFF2-40B4-BE49-F238E27FC236}">
                <a16:creationId xmlns:a16="http://schemas.microsoft.com/office/drawing/2014/main" id="{B36ACC5A-D2CF-40E7-8984-09E0560FD4B7}"/>
              </a:ext>
            </a:extLst>
          </p:cNvPr>
          <p:cNvSpPr>
            <a:spLocks noGrp="1"/>
          </p:cNvSpPr>
          <p:nvPr userDrawn="1">
            <p:ph type="body" sz="quarter" idx="13" hasCustomPrompt="1"/>
          </p:nvPr>
        </p:nvSpPr>
        <p:spPr>
          <a:xfrm>
            <a:off x="584954" y="2074841"/>
            <a:ext cx="4952246" cy="211714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a:spcBef>
                <a:spcPts val="0"/>
              </a:spcBef>
              <a:defRPr sz="2500">
                <a:solidFill>
                  <a:schemeClr val="bg1"/>
                </a:solidFill>
              </a:defRPr>
            </a:lvl2pPr>
            <a:lvl3pPr marL="0" indent="0">
              <a:spcBef>
                <a:spcPts val="0"/>
              </a:spcBef>
              <a:buNone/>
              <a:defRPr sz="2500">
                <a:solidFill>
                  <a:schemeClr val="bg1"/>
                </a:solidFill>
              </a:defRPr>
            </a:lvl3pPr>
            <a:lvl4pPr marL="0" indent="0">
              <a:spcBef>
                <a:spcPts val="0"/>
              </a:spcBef>
              <a:buNone/>
              <a:defRPr sz="2500">
                <a:solidFill>
                  <a:schemeClr val="bg1"/>
                </a:solidFill>
              </a:defRPr>
            </a:lvl4pPr>
            <a:lvl5pPr marL="0">
              <a:spcBef>
                <a:spcPts val="0"/>
              </a:spcBef>
              <a:defRPr sz="2500">
                <a:solidFill>
                  <a:schemeClr val="bg1"/>
                </a:solidFill>
              </a:defRPr>
            </a:lvl5pPr>
            <a:lvl6pPr>
              <a:spcBef>
                <a:spcPts val="0"/>
              </a:spcBef>
              <a:defRPr sz="2500">
                <a:solidFill>
                  <a:schemeClr val="bg1"/>
                </a:solidFill>
              </a:defRPr>
            </a:lvl6pPr>
            <a:lvl7pPr>
              <a:spcBef>
                <a:spcPts val="0"/>
              </a:spcBef>
              <a:defRPr sz="2500">
                <a:solidFill>
                  <a:schemeClr val="bg1"/>
                </a:solidFill>
              </a:defRPr>
            </a:lvl7pPr>
            <a:lvl8pPr>
              <a:spcBef>
                <a:spcPts val="0"/>
              </a:spcBef>
              <a:defRPr sz="2500">
                <a:solidFill>
                  <a:schemeClr val="bg1"/>
                </a:solidFill>
              </a:defRPr>
            </a:lvl8pPr>
            <a:lvl9pPr>
              <a:spcBef>
                <a:spcPts val="0"/>
              </a:spcBef>
              <a:defRPr sz="25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subtitle</a:t>
            </a:r>
            <a:endParaRPr lang="en-GB"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44" name="Freeform: Shape 43">
            <a:extLst>
              <a:ext uri="{FF2B5EF4-FFF2-40B4-BE49-F238E27FC236}">
                <a16:creationId xmlns:a16="http://schemas.microsoft.com/office/drawing/2014/main" id="{97A055C5-456B-4769-A5F8-9C3D2A1ADEE2}"/>
              </a:ext>
            </a:extLst>
          </p:cNvPr>
          <p:cNvSpPr/>
          <p:nvPr userDrawn="1"/>
        </p:nvSpPr>
        <p:spPr>
          <a:xfrm>
            <a:off x="1" y="5265083"/>
            <a:ext cx="924688" cy="1596583"/>
          </a:xfrm>
          <a:custGeom>
            <a:avLst/>
            <a:gdLst>
              <a:gd name="connsiteX0" fmla="*/ 0 w 924688"/>
              <a:gd name="connsiteY0" fmla="*/ 0 h 1596583"/>
              <a:gd name="connsiteX1" fmla="*/ 924688 w 924688"/>
              <a:gd name="connsiteY1" fmla="*/ 1596583 h 1596583"/>
              <a:gd name="connsiteX2" fmla="*/ 0 w 924688"/>
              <a:gd name="connsiteY2" fmla="*/ 1596583 h 1596583"/>
              <a:gd name="connsiteX3" fmla="*/ 0 w 924688"/>
              <a:gd name="connsiteY3" fmla="*/ 0 h 1596583"/>
            </a:gdLst>
            <a:ahLst/>
            <a:cxnLst>
              <a:cxn ang="0">
                <a:pos x="connsiteX0" y="connsiteY0"/>
              </a:cxn>
              <a:cxn ang="0">
                <a:pos x="connsiteX1" y="connsiteY1"/>
              </a:cxn>
              <a:cxn ang="0">
                <a:pos x="connsiteX2" y="connsiteY2"/>
              </a:cxn>
              <a:cxn ang="0">
                <a:pos x="connsiteX3" y="connsiteY3"/>
              </a:cxn>
            </a:cxnLst>
            <a:rect l="l" t="t" r="r" b="b"/>
            <a:pathLst>
              <a:path w="924688" h="1596583">
                <a:moveTo>
                  <a:pt x="0" y="0"/>
                </a:moveTo>
                <a:lnTo>
                  <a:pt x="924688" y="1596583"/>
                </a:lnTo>
                <a:lnTo>
                  <a:pt x="0" y="1596583"/>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p:cNvSpPr>
            <a:spLocks noGrp="1"/>
          </p:cNvSpPr>
          <p:nvPr userDrawn="1">
            <p:ph type="title" hasCustomPrompt="1"/>
          </p:nvPr>
        </p:nvSpPr>
        <p:spPr>
          <a:xfrm>
            <a:off x="585538" y="838201"/>
            <a:ext cx="4951662" cy="1152194"/>
          </a:xfrm>
        </p:spPr>
        <p:txBody>
          <a:bodyPr anchor="b"/>
          <a:lstStyle>
            <a:lvl1pPr>
              <a:defRPr sz="4500" b="0">
                <a:solidFill>
                  <a:schemeClr val="bg1"/>
                </a:solidFill>
              </a:defRPr>
            </a:lvl1pPr>
          </a:lstStyle>
          <a:p>
            <a:r>
              <a:rPr lang="en-US" dirty="0"/>
              <a:t>Click to add title</a:t>
            </a:r>
            <a:endParaRPr lang="en-GB" dirty="0"/>
          </a:p>
        </p:txBody>
      </p:sp>
      <p:sp>
        <p:nvSpPr>
          <p:cNvPr id="51" name="Text Placeholder 5">
            <a:extLst>
              <a:ext uri="{FF2B5EF4-FFF2-40B4-BE49-F238E27FC236}">
                <a16:creationId xmlns:a16="http://schemas.microsoft.com/office/drawing/2014/main" id="{19E54EE2-7DBF-4A33-9285-3374AA76F439}"/>
              </a:ext>
            </a:extLst>
          </p:cNvPr>
          <p:cNvSpPr>
            <a:spLocks noGrp="1" noChangeAspect="1"/>
          </p:cNvSpPr>
          <p:nvPr>
            <p:ph type="body" sz="quarter" idx="16" hasCustomPrompt="1"/>
          </p:nvPr>
        </p:nvSpPr>
        <p:spPr>
          <a:xfrm>
            <a:off x="10929987" y="5595019"/>
            <a:ext cx="1054800" cy="1054800"/>
          </a:xfrm>
          <a:blipFill>
            <a:blip r:embed="rId2"/>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Tree>
    <p:extLst>
      <p:ext uri="{BB962C8B-B14F-4D97-AF65-F5344CB8AC3E}">
        <p14:creationId xmlns:p14="http://schemas.microsoft.com/office/powerpoint/2010/main" val="297236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C">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8479152-EC59-4E85-860A-7F94ED52F8B1}"/>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icture Placeholder 28">
            <a:extLst>
              <a:ext uri="{FF2B5EF4-FFF2-40B4-BE49-F238E27FC236}">
                <a16:creationId xmlns:a16="http://schemas.microsoft.com/office/drawing/2014/main" id="{16C46A4B-C7F3-48A4-A48B-242F24F3CC97}"/>
              </a:ext>
            </a:extLst>
          </p:cNvPr>
          <p:cNvSpPr>
            <a:spLocks noGrp="1"/>
          </p:cNvSpPr>
          <p:nvPr>
            <p:ph type="pic" sz="quarter" idx="17"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259424 h 6858000"/>
              <a:gd name="connsiteX5" fmla="*/ 2153 w 12192000"/>
              <a:gd name="connsiteY5" fmla="*/ 6259424 h 6858000"/>
              <a:gd name="connsiteX6" fmla="*/ 82352 w 12192000"/>
              <a:gd name="connsiteY6" fmla="*/ 6259424 h 6858000"/>
              <a:gd name="connsiteX7" fmla="*/ 138197 w 12192000"/>
              <a:gd name="connsiteY7" fmla="*/ 6259424 h 6858000"/>
              <a:gd name="connsiteX8" fmla="*/ 149077 w 12192000"/>
              <a:gd name="connsiteY8" fmla="*/ 6259424 h 6858000"/>
              <a:gd name="connsiteX9" fmla="*/ 2994068 w 12192000"/>
              <a:gd name="connsiteY9" fmla="*/ 6259424 h 6858000"/>
              <a:gd name="connsiteX10" fmla="*/ 5823194 w 12192000"/>
              <a:gd name="connsiteY10" fmla="*/ 3430702 h 6858000"/>
              <a:gd name="connsiteX11" fmla="*/ 2994068 w 12192000"/>
              <a:gd name="connsiteY11" fmla="*/ 601980 h 6858000"/>
              <a:gd name="connsiteX12" fmla="*/ 263555 w 12192000"/>
              <a:gd name="connsiteY12" fmla="*/ 601980 h 6858000"/>
              <a:gd name="connsiteX13" fmla="*/ 138197 w 12192000"/>
              <a:gd name="connsiteY13" fmla="*/ 601980 h 6858000"/>
              <a:gd name="connsiteX14" fmla="*/ 0 w 12192000"/>
              <a:gd name="connsiteY14" fmla="*/ 6019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0">
                <a:moveTo>
                  <a:pt x="0" y="0"/>
                </a:moveTo>
                <a:lnTo>
                  <a:pt x="12192000" y="0"/>
                </a:lnTo>
                <a:lnTo>
                  <a:pt x="12192000" y="6858000"/>
                </a:lnTo>
                <a:lnTo>
                  <a:pt x="0" y="6858000"/>
                </a:lnTo>
                <a:lnTo>
                  <a:pt x="0" y="6259424"/>
                </a:lnTo>
                <a:lnTo>
                  <a:pt x="2153" y="6259424"/>
                </a:lnTo>
                <a:cubicBezTo>
                  <a:pt x="13610" y="6259424"/>
                  <a:pt x="36524" y="6259424"/>
                  <a:pt x="82352" y="6259424"/>
                </a:cubicBezTo>
                <a:lnTo>
                  <a:pt x="138197" y="6259424"/>
                </a:lnTo>
                <a:lnTo>
                  <a:pt x="149077" y="6259424"/>
                </a:lnTo>
                <a:cubicBezTo>
                  <a:pt x="413045" y="6259424"/>
                  <a:pt x="1116961" y="6259424"/>
                  <a:pt x="2994068" y="6259424"/>
                </a:cubicBezTo>
                <a:cubicBezTo>
                  <a:pt x="4555949" y="6259424"/>
                  <a:pt x="5823194" y="4992360"/>
                  <a:pt x="5823194" y="3430702"/>
                </a:cubicBezTo>
                <a:cubicBezTo>
                  <a:pt x="5823194" y="1869045"/>
                  <a:pt x="4555949" y="601980"/>
                  <a:pt x="2994068" y="601980"/>
                </a:cubicBezTo>
                <a:cubicBezTo>
                  <a:pt x="2994068" y="601980"/>
                  <a:pt x="2994068" y="601980"/>
                  <a:pt x="263555" y="601980"/>
                </a:cubicBezTo>
                <a:lnTo>
                  <a:pt x="138197" y="601980"/>
                </a:lnTo>
                <a:lnTo>
                  <a:pt x="0" y="601980"/>
                </a:lnTo>
                <a:close/>
              </a:path>
            </a:pathLst>
          </a:custGeom>
          <a:solidFill>
            <a:schemeClr val="bg1">
              <a:lumMod val="75000"/>
            </a:schemeClr>
          </a:solidFill>
        </p:spPr>
        <p:txBody>
          <a:bodyPr wrap="square" tIns="144000" rIns="144000">
            <a:noAutofit/>
          </a:bodyPr>
          <a:lstStyle>
            <a:lvl1pPr algn="l">
              <a:defRPr sz="1400">
                <a:solidFill>
                  <a:schemeClr val="bg1"/>
                </a:solidFill>
              </a:defRPr>
            </a:lvl1pPr>
          </a:lstStyle>
          <a:p>
            <a:r>
              <a:rPr lang="en-AU" sz="1400" dirty="0"/>
              <a:t>Drag and drop image form a folder, or click on the placeholder and select ‘Insert \ Images’</a:t>
            </a:r>
            <a:endParaRPr lang="en-AU" dirty="0"/>
          </a:p>
        </p:txBody>
      </p:sp>
      <p:sp>
        <p:nvSpPr>
          <p:cNvPr id="11" name="Text Placeholder 5">
            <a:extLst>
              <a:ext uri="{FF2B5EF4-FFF2-40B4-BE49-F238E27FC236}">
                <a16:creationId xmlns:a16="http://schemas.microsoft.com/office/drawing/2014/main" id="{B36ACC5A-D2CF-40E7-8984-09E0560FD4B7}"/>
              </a:ext>
            </a:extLst>
          </p:cNvPr>
          <p:cNvSpPr>
            <a:spLocks noGrp="1"/>
          </p:cNvSpPr>
          <p:nvPr>
            <p:ph type="body" sz="quarter" idx="13" hasCustomPrompt="1"/>
          </p:nvPr>
        </p:nvSpPr>
        <p:spPr>
          <a:xfrm>
            <a:off x="584953" y="3213099"/>
            <a:ext cx="4577597" cy="1347315"/>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a:spcBef>
                <a:spcPts val="0"/>
              </a:spcBef>
              <a:defRPr sz="2500">
                <a:solidFill>
                  <a:schemeClr val="bg1"/>
                </a:solidFill>
              </a:defRPr>
            </a:lvl2pPr>
            <a:lvl3pPr marL="0" indent="0">
              <a:spcBef>
                <a:spcPts val="0"/>
              </a:spcBef>
              <a:buNone/>
              <a:defRPr sz="2500">
                <a:solidFill>
                  <a:schemeClr val="bg1"/>
                </a:solidFill>
              </a:defRPr>
            </a:lvl3pPr>
            <a:lvl4pPr marL="0" indent="0">
              <a:spcBef>
                <a:spcPts val="0"/>
              </a:spcBef>
              <a:buNone/>
              <a:defRPr sz="2500">
                <a:solidFill>
                  <a:schemeClr val="bg1"/>
                </a:solidFill>
              </a:defRPr>
            </a:lvl4pPr>
            <a:lvl5pPr marL="0">
              <a:spcBef>
                <a:spcPts val="0"/>
              </a:spcBef>
              <a:defRPr sz="2500">
                <a:solidFill>
                  <a:schemeClr val="bg1"/>
                </a:solidFill>
              </a:defRPr>
            </a:lvl5pPr>
            <a:lvl6pPr>
              <a:spcBef>
                <a:spcPts val="0"/>
              </a:spcBef>
              <a:defRPr sz="2500">
                <a:solidFill>
                  <a:schemeClr val="bg1"/>
                </a:solidFill>
              </a:defRPr>
            </a:lvl6pPr>
            <a:lvl7pPr>
              <a:spcBef>
                <a:spcPts val="0"/>
              </a:spcBef>
              <a:defRPr sz="2500">
                <a:solidFill>
                  <a:schemeClr val="bg1"/>
                </a:solidFill>
              </a:defRPr>
            </a:lvl7pPr>
            <a:lvl8pPr>
              <a:spcBef>
                <a:spcPts val="0"/>
              </a:spcBef>
              <a:defRPr sz="2500">
                <a:solidFill>
                  <a:schemeClr val="bg1"/>
                </a:solidFill>
              </a:defRPr>
            </a:lvl8pPr>
            <a:lvl9pPr>
              <a:spcBef>
                <a:spcPts val="0"/>
              </a:spcBef>
              <a:defRPr sz="25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subtitle</a:t>
            </a:r>
            <a:endParaRPr lang="en-GB" dirty="0"/>
          </a:p>
          <a:p>
            <a:pPr lvl="0"/>
            <a:r>
              <a:rPr lang="en-US" dirty="0"/>
              <a:t>Sub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9" name="Footer Placeholder 8">
            <a:extLst>
              <a:ext uri="{FF2B5EF4-FFF2-40B4-BE49-F238E27FC236}">
                <a16:creationId xmlns:a16="http://schemas.microsoft.com/office/drawing/2014/main" id="{B6BDA700-3D1B-49F1-9223-954502A2E2FB}"/>
              </a:ext>
            </a:extLst>
          </p:cNvPr>
          <p:cNvSpPr>
            <a:spLocks noGrp="1"/>
          </p:cNvSpPr>
          <p:nvPr>
            <p:ph type="ftr" sz="quarter" idx="15"/>
          </p:nvPr>
        </p:nvSpPr>
        <p:spPr/>
        <p:txBody>
          <a:bodyPr/>
          <a:lstStyle>
            <a:lvl1pPr>
              <a:defRPr>
                <a:solidFill>
                  <a:schemeClr val="bg1"/>
                </a:solidFill>
              </a:defRPr>
            </a:lvl1pPr>
          </a:lstStyle>
          <a:p>
            <a:r>
              <a:rPr lang="en-AU" dirty="0"/>
              <a:t>Deakin University CRICOS Provider Code: 00113B</a:t>
            </a:r>
            <a:endParaRPr lang="en-GB" dirty="0"/>
          </a:p>
        </p:txBody>
      </p:sp>
      <p:sp>
        <p:nvSpPr>
          <p:cNvPr id="17" name="Text Placeholder 5">
            <a:extLst>
              <a:ext uri="{FF2B5EF4-FFF2-40B4-BE49-F238E27FC236}">
                <a16:creationId xmlns:a16="http://schemas.microsoft.com/office/drawing/2014/main" id="{88EBF47D-CF7E-4C6B-A285-0E72AA665866}"/>
              </a:ext>
            </a:extLst>
          </p:cNvPr>
          <p:cNvSpPr>
            <a:spLocks noGrp="1" noChangeAspect="1"/>
          </p:cNvSpPr>
          <p:nvPr>
            <p:ph type="body" sz="quarter" idx="16" hasCustomPrompt="1"/>
          </p:nvPr>
        </p:nvSpPr>
        <p:spPr>
          <a:xfrm>
            <a:off x="5162550" y="2529000"/>
            <a:ext cx="1800000" cy="1800000"/>
          </a:xfrm>
          <a:blipFill>
            <a:blip r:embed="rId2"/>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
        <p:nvSpPr>
          <p:cNvPr id="27" name="Title 26">
            <a:extLst>
              <a:ext uri="{FF2B5EF4-FFF2-40B4-BE49-F238E27FC236}">
                <a16:creationId xmlns:a16="http://schemas.microsoft.com/office/drawing/2014/main" id="{ABBA3CDA-E776-40AE-B46D-45A45CC5D973}"/>
              </a:ext>
            </a:extLst>
          </p:cNvPr>
          <p:cNvSpPr>
            <a:spLocks noGrp="1"/>
          </p:cNvSpPr>
          <p:nvPr>
            <p:ph type="title" hasCustomPrompt="1"/>
          </p:nvPr>
        </p:nvSpPr>
        <p:spPr>
          <a:xfrm>
            <a:off x="584952" y="2222662"/>
            <a:ext cx="4577597" cy="959957"/>
          </a:xfrm>
        </p:spPr>
        <p:txBody>
          <a:bodyPr anchor="b"/>
          <a:lstStyle>
            <a:lvl1pPr>
              <a:defRPr sz="4500" b="0">
                <a:solidFill>
                  <a:schemeClr val="bg1"/>
                </a:solidFill>
              </a:defRPr>
            </a:lvl1pPr>
          </a:lstStyle>
          <a:p>
            <a:r>
              <a:rPr lang="en-US" dirty="0"/>
              <a:t>Click to add title</a:t>
            </a:r>
            <a:endParaRPr lang="en-AU" dirty="0"/>
          </a:p>
        </p:txBody>
      </p:sp>
    </p:spTree>
    <p:extLst>
      <p:ext uri="{BB962C8B-B14F-4D97-AF65-F5344CB8AC3E}">
        <p14:creationId xmlns:p14="http://schemas.microsoft.com/office/powerpoint/2010/main" val="405929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C57DA6F-A204-4940-B919-67CA81BB5E70}"/>
              </a:ext>
            </a:extLst>
          </p:cNvPr>
          <p:cNvSpPr>
            <a:spLocks noGrp="1"/>
          </p:cNvSpPr>
          <p:nvPr>
            <p:ph type="pic" sz="quarter" idx="17" hasCustomPrompt="1"/>
          </p:nvPr>
        </p:nvSpPr>
        <p:spPr>
          <a:xfrm>
            <a:off x="0" y="0"/>
            <a:ext cx="12192000" cy="6858000"/>
          </a:xfrm>
          <a:solidFill>
            <a:schemeClr val="bg1">
              <a:lumMod val="75000"/>
            </a:schemeClr>
          </a:solidFill>
        </p:spPr>
        <p:txBody>
          <a:bodyPr lIns="144000" tIns="144000"/>
          <a:lstStyle>
            <a:lvl1pPr>
              <a:defRPr sz="1400">
                <a:solidFill>
                  <a:schemeClr val="bg1"/>
                </a:solidFill>
              </a:defRPr>
            </a:lvl1pPr>
          </a:lstStyle>
          <a:p>
            <a:r>
              <a:rPr lang="en-AU" sz="1400" dirty="0"/>
              <a:t>Click Icon to Add Image</a:t>
            </a:r>
            <a:endParaRPr lang="en-AU" dirty="0"/>
          </a:p>
        </p:txBody>
      </p:sp>
      <p:sp>
        <p:nvSpPr>
          <p:cNvPr id="11" name="Text Placeholder 5">
            <a:extLst>
              <a:ext uri="{FF2B5EF4-FFF2-40B4-BE49-F238E27FC236}">
                <a16:creationId xmlns:a16="http://schemas.microsoft.com/office/drawing/2014/main" id="{B36ACC5A-D2CF-40E7-8984-09E0560FD4B7}"/>
              </a:ext>
            </a:extLst>
          </p:cNvPr>
          <p:cNvSpPr>
            <a:spLocks noGrp="1"/>
          </p:cNvSpPr>
          <p:nvPr>
            <p:ph type="body" sz="quarter" idx="13" hasCustomPrompt="1"/>
          </p:nvPr>
        </p:nvSpPr>
        <p:spPr>
          <a:xfrm>
            <a:off x="584953" y="3213099"/>
            <a:ext cx="4577597" cy="1347315"/>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marL="223200" indent="-180000">
              <a:spcBef>
                <a:spcPts val="0"/>
              </a:spcBef>
              <a:buSzPct val="75000"/>
              <a:buFont typeface="Calibri" panose="020F0502020204030204" pitchFamily="34" charset="0"/>
              <a:buChar char="●"/>
              <a:defRPr sz="1800">
                <a:solidFill>
                  <a:schemeClr val="bg1"/>
                </a:solidFill>
              </a:defRPr>
            </a:lvl2pPr>
            <a:lvl3pPr marL="223200" indent="-180000">
              <a:spcBef>
                <a:spcPts val="0"/>
              </a:spcBef>
              <a:buSzPct val="75000"/>
              <a:buFont typeface="Calibri" panose="020F0502020204030204" pitchFamily="34" charset="0"/>
              <a:buChar char="●"/>
              <a:defRPr sz="1800">
                <a:solidFill>
                  <a:schemeClr val="bg1"/>
                </a:solidFill>
              </a:defRPr>
            </a:lvl3pPr>
            <a:lvl4pPr marL="223200" indent="-180000">
              <a:spcBef>
                <a:spcPts val="0"/>
              </a:spcBef>
              <a:buSzPct val="75000"/>
              <a:buFont typeface="Calibri" panose="020F0502020204030204" pitchFamily="34" charset="0"/>
              <a:buChar char="●"/>
              <a:defRPr sz="1800">
                <a:solidFill>
                  <a:schemeClr val="bg1"/>
                </a:solidFill>
              </a:defRPr>
            </a:lvl4pPr>
            <a:lvl5pPr marL="223200" indent="-180000">
              <a:spcBef>
                <a:spcPts val="0"/>
              </a:spcBef>
              <a:buSzPct val="75000"/>
              <a:buFont typeface="Calibri" panose="020F0502020204030204" pitchFamily="34" charset="0"/>
              <a:buChar char="●"/>
              <a:defRPr sz="1800">
                <a:solidFill>
                  <a:schemeClr val="bg1"/>
                </a:solidFill>
              </a:defRPr>
            </a:lvl5pPr>
            <a:lvl6pPr marL="223200" indent="-180000">
              <a:spcBef>
                <a:spcPts val="0"/>
              </a:spcBef>
              <a:buSzPct val="75000"/>
              <a:buFont typeface="Calibri" panose="020F0502020204030204" pitchFamily="34" charset="0"/>
              <a:buChar char="●"/>
              <a:defRPr sz="1800">
                <a:solidFill>
                  <a:schemeClr val="bg1"/>
                </a:solidFill>
              </a:defRPr>
            </a:lvl6pPr>
            <a:lvl7pPr marL="223200" indent="-180000">
              <a:spcBef>
                <a:spcPts val="0"/>
              </a:spcBef>
              <a:buSzPct val="75000"/>
              <a:buFont typeface="Calibri" panose="020F0502020204030204" pitchFamily="34" charset="0"/>
              <a:buChar char="●"/>
              <a:defRPr sz="1800">
                <a:solidFill>
                  <a:schemeClr val="bg1"/>
                </a:solidFill>
              </a:defRPr>
            </a:lvl7pPr>
            <a:lvl8pPr marL="223200" indent="-180000">
              <a:spcBef>
                <a:spcPts val="0"/>
              </a:spcBef>
              <a:buSzPct val="75000"/>
              <a:buFont typeface="Calibri" panose="020F0502020204030204" pitchFamily="34" charset="0"/>
              <a:buChar char="●"/>
              <a:defRPr sz="1800">
                <a:solidFill>
                  <a:schemeClr val="bg1"/>
                </a:solidFill>
              </a:defRPr>
            </a:lvl8pPr>
            <a:lvl9pPr marL="223200" indent="-180000">
              <a:spcBef>
                <a:spcPts val="0"/>
              </a:spcBef>
              <a:buSzPct val="75000"/>
              <a:buFont typeface="Calibri" panose="020F0502020204030204" pitchFamily="34" charset="0"/>
              <a:buChar char="●"/>
              <a:defRPr sz="18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subtitle</a:t>
            </a:r>
            <a:endParaRPr lang="en-GB" dirty="0"/>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9" name="Footer Placeholder 8">
            <a:extLst>
              <a:ext uri="{FF2B5EF4-FFF2-40B4-BE49-F238E27FC236}">
                <a16:creationId xmlns:a16="http://schemas.microsoft.com/office/drawing/2014/main" id="{B6BDA700-3D1B-49F1-9223-954502A2E2FB}"/>
              </a:ext>
            </a:extLst>
          </p:cNvPr>
          <p:cNvSpPr>
            <a:spLocks noGrp="1"/>
          </p:cNvSpPr>
          <p:nvPr>
            <p:ph type="ftr" sz="quarter" idx="15"/>
          </p:nvPr>
        </p:nvSpPr>
        <p:spPr/>
        <p:txBody>
          <a:bodyPr/>
          <a:lstStyle>
            <a:lvl1pPr>
              <a:defRPr>
                <a:solidFill>
                  <a:schemeClr val="tx1"/>
                </a:solidFill>
              </a:defRPr>
            </a:lvl1pPr>
          </a:lstStyle>
          <a:p>
            <a:r>
              <a:rPr lang="en-AU" dirty="0"/>
              <a:t>Deakin University CRICOS Provider Code: 00113B</a:t>
            </a:r>
            <a:endParaRPr lang="en-GB" dirty="0"/>
          </a:p>
        </p:txBody>
      </p:sp>
      <p:sp>
        <p:nvSpPr>
          <p:cNvPr id="27" name="Title 26">
            <a:extLst>
              <a:ext uri="{FF2B5EF4-FFF2-40B4-BE49-F238E27FC236}">
                <a16:creationId xmlns:a16="http://schemas.microsoft.com/office/drawing/2014/main" id="{ABBA3CDA-E776-40AE-B46D-45A45CC5D973}"/>
              </a:ext>
            </a:extLst>
          </p:cNvPr>
          <p:cNvSpPr>
            <a:spLocks noGrp="1"/>
          </p:cNvSpPr>
          <p:nvPr>
            <p:ph type="title" hasCustomPrompt="1"/>
          </p:nvPr>
        </p:nvSpPr>
        <p:spPr>
          <a:xfrm>
            <a:off x="584952" y="2222662"/>
            <a:ext cx="4577597" cy="959957"/>
          </a:xfrm>
        </p:spPr>
        <p:txBody>
          <a:bodyPr anchor="b"/>
          <a:lstStyle>
            <a:lvl1pPr>
              <a:defRPr sz="4500" b="0">
                <a:solidFill>
                  <a:schemeClr val="bg1"/>
                </a:solidFill>
              </a:defRPr>
            </a:lvl1pPr>
          </a:lstStyle>
          <a:p>
            <a:r>
              <a:rPr lang="en-US" dirty="0"/>
              <a:t>Click to add title</a:t>
            </a:r>
            <a:endParaRPr lang="en-AU" dirty="0"/>
          </a:p>
        </p:txBody>
      </p:sp>
      <p:sp>
        <p:nvSpPr>
          <p:cNvPr id="12" name="Text Placeholder 5">
            <a:extLst>
              <a:ext uri="{FF2B5EF4-FFF2-40B4-BE49-F238E27FC236}">
                <a16:creationId xmlns:a16="http://schemas.microsoft.com/office/drawing/2014/main" id="{663ECAA2-DC74-4CC5-B1BD-C6D5D8AE7E8B}"/>
              </a:ext>
            </a:extLst>
          </p:cNvPr>
          <p:cNvSpPr>
            <a:spLocks noGrp="1"/>
          </p:cNvSpPr>
          <p:nvPr>
            <p:ph type="body" sz="quarter" idx="16" hasCustomPrompt="1"/>
          </p:nvPr>
        </p:nvSpPr>
        <p:spPr>
          <a:xfrm>
            <a:off x="10914516" y="5577829"/>
            <a:ext cx="1076400" cy="1076400"/>
          </a:xfrm>
          <a:blipFill>
            <a:blip r:embed="rId2"/>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Tree>
    <p:extLst>
      <p:ext uri="{BB962C8B-B14F-4D97-AF65-F5344CB8AC3E}">
        <p14:creationId xmlns:p14="http://schemas.microsoft.com/office/powerpoint/2010/main" val="392719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6" name="Content Placeholder 5">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490538" y="1758950"/>
            <a:ext cx="10193790" cy="3974666"/>
          </a:xfrm>
        </p:spPr>
        <p:txBody>
          <a:bodyPr/>
          <a:lstStyle>
            <a:lvl1pPr marL="0" marR="0" indent="0" algn="l" defTabSz="914400" rtl="0" eaLnBrk="1" fontAlgn="auto" latinLnBrk="0" hangingPunct="1">
              <a:lnSpc>
                <a:spcPct val="90000"/>
              </a:lnSpc>
              <a:spcBef>
                <a:spcPts val="1000"/>
              </a:spcBef>
              <a:spcAft>
                <a:spcPts val="240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2400"/>
              </a:spcAft>
              <a:buClrTx/>
              <a:buSzTx/>
              <a:buFont typeface="Arial" panose="020B0604020202020204" pitchFamily="34" charset="0"/>
              <a:buNone/>
              <a:tabLst/>
              <a:defRPr/>
            </a:pPr>
            <a:r>
              <a:rPr lang="en-US" dirty="0"/>
              <a:t>Click on the relevant icon at the </a:t>
            </a:r>
            <a:r>
              <a:rPr lang="en-US" dirty="0" err="1"/>
              <a:t>centre</a:t>
            </a:r>
            <a:r>
              <a:rPr lang="en-US" dirty="0"/>
              <a:t> of the placeholder to add: Text / Table / Chart / SmartArt / Image / Media. There are five type styles in the template, available as List Levels. Press the Increase / Decrease button in the paragraph section of the home ribbon to move through the styles</a:t>
            </a:r>
          </a:p>
          <a:p>
            <a:pPr lvl="0"/>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9085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6" name="Content Placeholder 5">
            <a:extLst>
              <a:ext uri="{FF2B5EF4-FFF2-40B4-BE49-F238E27FC236}">
                <a16:creationId xmlns:a16="http://schemas.microsoft.com/office/drawing/2014/main" id="{1728D9B9-3392-4769-8DFF-BE6FA168AE0E}"/>
              </a:ext>
            </a:extLst>
          </p:cNvPr>
          <p:cNvSpPr>
            <a:spLocks noGrp="1"/>
          </p:cNvSpPr>
          <p:nvPr>
            <p:ph sz="quarter" idx="12" hasCustomPrompt="1"/>
          </p:nvPr>
        </p:nvSpPr>
        <p:spPr>
          <a:xfrm>
            <a:off x="490538" y="1758950"/>
            <a:ext cx="10193790" cy="3974666"/>
          </a:xfrm>
        </p:spPr>
        <p:txBody>
          <a:bodyPr/>
          <a:lstStyle>
            <a:lvl1pPr marL="0" marR="0" indent="0" algn="l" defTabSz="914400" rtl="0" eaLnBrk="1" fontAlgn="auto" latinLnBrk="0" hangingPunct="1">
              <a:lnSpc>
                <a:spcPct val="90000"/>
              </a:lnSpc>
              <a:spcBef>
                <a:spcPts val="1000"/>
              </a:spcBef>
              <a:spcAft>
                <a:spcPts val="240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2400"/>
              </a:spcAft>
              <a:buClrTx/>
              <a:buSzTx/>
              <a:buFont typeface="Arial" panose="020B0604020202020204" pitchFamily="34" charset="0"/>
              <a:buNone/>
              <a:tabLst/>
              <a:defRPr/>
            </a:pPr>
            <a:r>
              <a:rPr lang="en-US" dirty="0"/>
              <a:t>Click on the relevant icon at the </a:t>
            </a:r>
            <a:r>
              <a:rPr lang="en-US" dirty="0" err="1"/>
              <a:t>centre</a:t>
            </a:r>
            <a:r>
              <a:rPr lang="en-US" dirty="0"/>
              <a:t> of the placeholder to add: Text / Table / Chart / SmartArt / Image / Media. There are five type styles in the template, available as List Levels. Press the Increase / Decrease button in the paragraph section of the home ribbon to move through the styles</a:t>
            </a:r>
          </a:p>
          <a:p>
            <a:pPr lvl="0"/>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3001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C4ED600E-90B7-4D49-803F-18C3CB208852}"/>
              </a:ext>
            </a:extLst>
          </p:cNvPr>
          <p:cNvSpPr/>
          <p:nvPr userDrawn="1"/>
        </p:nvSpPr>
        <p:spPr>
          <a:xfrm flipV="1">
            <a:off x="0" y="-1"/>
            <a:ext cx="8769311" cy="1230123"/>
          </a:xfrm>
          <a:custGeom>
            <a:avLst/>
            <a:gdLst>
              <a:gd name="connsiteX0" fmla="*/ 741970 w 8769311"/>
              <a:gd name="connsiteY0" fmla="*/ 1230123 h 1230123"/>
              <a:gd name="connsiteX1" fmla="*/ 1254832 w 8769311"/>
              <a:gd name="connsiteY1" fmla="*/ 1230123 h 1230123"/>
              <a:gd name="connsiteX2" fmla="*/ 1254832 w 8769311"/>
              <a:gd name="connsiteY2" fmla="*/ 1230122 h 1230123"/>
              <a:gd name="connsiteX3" fmla="*/ 8769275 w 8769311"/>
              <a:gd name="connsiteY3" fmla="*/ 1230122 h 1230123"/>
              <a:gd name="connsiteX4" fmla="*/ 8769311 w 8769311"/>
              <a:gd name="connsiteY4" fmla="*/ 1229400 h 1230123"/>
              <a:gd name="connsiteX5" fmla="*/ 7560373 w 8769311"/>
              <a:gd name="connsiteY5" fmla="*/ 0 h 1230123"/>
              <a:gd name="connsiteX6" fmla="*/ 3733364 w 8769311"/>
              <a:gd name="connsiteY6" fmla="*/ 0 h 1230123"/>
              <a:gd name="connsiteX7" fmla="*/ 2463698 w 8769311"/>
              <a:gd name="connsiteY7" fmla="*/ 0 h 1230123"/>
              <a:gd name="connsiteX8" fmla="*/ 0 w 8769311"/>
              <a:gd name="connsiteY8" fmla="*/ 0 h 1230123"/>
              <a:gd name="connsiteX9" fmla="*/ 0 w 8769311"/>
              <a:gd name="connsiteY9" fmla="*/ 1230122 h 1230123"/>
              <a:gd name="connsiteX10" fmla="*/ 741970 w 8769311"/>
              <a:gd name="connsiteY10" fmla="*/ 1230122 h 1230123"/>
              <a:gd name="connsiteX11" fmla="*/ 741970 w 8769311"/>
              <a:gd name="connsiteY11" fmla="*/ 1230123 h 123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9311" h="1230123">
                <a:moveTo>
                  <a:pt x="741970" y="1230123"/>
                </a:moveTo>
                <a:lnTo>
                  <a:pt x="1254832" y="1230123"/>
                </a:lnTo>
                <a:lnTo>
                  <a:pt x="1254832" y="1230122"/>
                </a:lnTo>
                <a:lnTo>
                  <a:pt x="8769275" y="1230122"/>
                </a:lnTo>
                <a:lnTo>
                  <a:pt x="8769311" y="1229400"/>
                </a:lnTo>
                <a:cubicBezTo>
                  <a:pt x="8769311" y="550384"/>
                  <a:pt x="8227985" y="0"/>
                  <a:pt x="7560373" y="0"/>
                </a:cubicBezTo>
                <a:lnTo>
                  <a:pt x="3733364" y="0"/>
                </a:lnTo>
                <a:lnTo>
                  <a:pt x="2463698" y="0"/>
                </a:lnTo>
                <a:lnTo>
                  <a:pt x="0" y="0"/>
                </a:lnTo>
                <a:lnTo>
                  <a:pt x="0" y="1230122"/>
                </a:lnTo>
                <a:lnTo>
                  <a:pt x="741970" y="1230122"/>
                </a:lnTo>
                <a:lnTo>
                  <a:pt x="741970" y="123012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42456" y="270165"/>
            <a:ext cx="8526856" cy="959957"/>
          </a:xfrm>
          <a:prstGeom prst="rect">
            <a:avLst/>
          </a:prstGeom>
        </p:spPr>
        <p:txBody>
          <a:bodyPr vert="horz" lIns="91440" tIns="45720" rIns="91440" bIns="4572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91187" y="1759351"/>
            <a:ext cx="10193141" cy="3974265"/>
          </a:xfrm>
          <a:prstGeom prst="rect">
            <a:avLst/>
          </a:prstGeom>
          <a:noFill/>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242456" y="6330733"/>
            <a:ext cx="1656000" cy="204248"/>
          </a:xfrm>
          <a:prstGeom prst="rect">
            <a:avLst/>
          </a:prstGeom>
        </p:spPr>
        <p:txBody>
          <a:bodyPr vert="horz" lIns="91440" tIns="45720" rIns="91440" bIns="45720" rtlCol="0" anchor="ctr"/>
          <a:lstStyle>
            <a:lvl1pPr algn="l">
              <a:defRPr sz="650">
                <a:solidFill>
                  <a:schemeClr val="tx1"/>
                </a:solidFill>
              </a:defRPr>
            </a:lvl1pPr>
          </a:lstStyle>
          <a:p>
            <a:fld id="{DF9DAF7B-CD18-4557-9CD0-40B1235869B7}" type="datetime1">
              <a:rPr lang="en-GB" smtClean="0"/>
              <a:pPr/>
              <a:t>11/12/2018</a:t>
            </a:fld>
            <a:endParaRPr lang="en-GB" dirty="0"/>
          </a:p>
        </p:txBody>
      </p:sp>
      <p:sp>
        <p:nvSpPr>
          <p:cNvPr id="5" name="Footer Placeholder 4"/>
          <p:cNvSpPr>
            <a:spLocks noGrp="1"/>
          </p:cNvSpPr>
          <p:nvPr>
            <p:ph type="ftr" sz="quarter" idx="3"/>
          </p:nvPr>
        </p:nvSpPr>
        <p:spPr>
          <a:xfrm>
            <a:off x="242456" y="6538912"/>
            <a:ext cx="6624000" cy="204248"/>
          </a:xfrm>
          <a:prstGeom prst="rect">
            <a:avLst/>
          </a:prstGeom>
        </p:spPr>
        <p:txBody>
          <a:bodyPr vert="horz" lIns="91440" tIns="45720" rIns="91440" bIns="45720" rtlCol="0" anchor="ctr"/>
          <a:lstStyle>
            <a:lvl1pPr algn="l">
              <a:defRPr sz="650">
                <a:solidFill>
                  <a:schemeClr val="tx1"/>
                </a:solidFill>
              </a:defRPr>
            </a:lvl1pPr>
          </a:lstStyle>
          <a:p>
            <a:r>
              <a:rPr lang="en-AU" dirty="0"/>
              <a:t>Deakin University CRICOS Provider Code: 00113B</a:t>
            </a:r>
            <a:endParaRPr lang="en-GB" dirty="0"/>
          </a:p>
        </p:txBody>
      </p:sp>
      <p:sp>
        <p:nvSpPr>
          <p:cNvPr id="6" name="Slide Number Placeholder 5"/>
          <p:cNvSpPr>
            <a:spLocks noGrp="1"/>
          </p:cNvSpPr>
          <p:nvPr>
            <p:ph type="sldNum" sz="quarter" idx="4"/>
          </p:nvPr>
        </p:nvSpPr>
        <p:spPr>
          <a:xfrm>
            <a:off x="242456" y="5989006"/>
            <a:ext cx="576000" cy="247558"/>
          </a:xfrm>
          <a:prstGeom prst="rect">
            <a:avLst/>
          </a:prstGeom>
        </p:spPr>
        <p:txBody>
          <a:bodyPr vert="horz" lIns="91440" tIns="45720" rIns="91440" bIns="45720" rtlCol="0" anchor="ctr"/>
          <a:lstStyle>
            <a:lvl1pPr algn="l">
              <a:defRPr sz="1200">
                <a:solidFill>
                  <a:schemeClr val="tx1"/>
                </a:solidFill>
              </a:defRPr>
            </a:lvl1pPr>
          </a:lstStyle>
          <a:p>
            <a:fld id="{F5AEA0E0-5CC6-4BD0-905C-A0021E419432}" type="slidenum">
              <a:rPr lang="en-GB" smtClean="0"/>
              <a:pPr/>
              <a:t>‹#›</a:t>
            </a:fld>
            <a:endParaRPr lang="en-GB" dirty="0"/>
          </a:p>
        </p:txBody>
      </p:sp>
      <p:pic>
        <p:nvPicPr>
          <p:cNvPr id="26" name="Picture 25">
            <a:extLst>
              <a:ext uri="{FF2B5EF4-FFF2-40B4-BE49-F238E27FC236}">
                <a16:creationId xmlns:a16="http://schemas.microsoft.com/office/drawing/2014/main" id="{603E92D7-C3B1-4153-8C9F-E81914B9A66A}"/>
              </a:ext>
            </a:extLst>
          </p:cNvPr>
          <p:cNvPicPr>
            <a:picLocks noChangeAspect="1"/>
          </p:cNvPicPr>
          <p:nvPr userDrawn="1"/>
        </p:nvPicPr>
        <p:blipFill>
          <a:blip r:embed="rId27"/>
          <a:stretch>
            <a:fillRect/>
          </a:stretch>
        </p:blipFill>
        <p:spPr>
          <a:xfrm>
            <a:off x="10928382" y="5591636"/>
            <a:ext cx="1062449" cy="1065195"/>
          </a:xfrm>
          <a:prstGeom prst="rect">
            <a:avLst/>
          </a:prstGeom>
        </p:spPr>
      </p:pic>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61" r:id="rId5"/>
    <p:sldLayoutId id="2147483662" r:id="rId6"/>
    <p:sldLayoutId id="2147483663" r:id="rId7"/>
    <p:sldLayoutId id="2147483650" r:id="rId8"/>
    <p:sldLayoutId id="2147483673" r:id="rId9"/>
    <p:sldLayoutId id="2147483664" r:id="rId10"/>
    <p:sldLayoutId id="2147483671" r:id="rId11"/>
    <p:sldLayoutId id="2147483665" r:id="rId12"/>
    <p:sldLayoutId id="2147483666" r:id="rId13"/>
    <p:sldLayoutId id="2147483667" r:id="rId14"/>
    <p:sldLayoutId id="2147483668" r:id="rId15"/>
    <p:sldLayoutId id="2147483669" r:id="rId16"/>
    <p:sldLayoutId id="2147483670" r:id="rId17"/>
    <p:sldLayoutId id="2147483672" r:id="rId18"/>
    <p:sldLayoutId id="2147483675" r:id="rId19"/>
    <p:sldLayoutId id="2147483676" r:id="rId20"/>
    <p:sldLayoutId id="2147483677" r:id="rId21"/>
    <p:sldLayoutId id="2147483679" r:id="rId22"/>
    <p:sldLayoutId id="2147483678" r:id="rId23"/>
    <p:sldLayoutId id="2147483674" r:id="rId24"/>
    <p:sldLayoutId id="2147483681" r:id="rId25"/>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2400"/>
        </a:spcAft>
        <a:buFont typeface="Arial" panose="020B0604020202020204" pitchFamily="34" charset="0"/>
        <a:buNone/>
        <a:defRPr sz="3700" kern="1200">
          <a:solidFill>
            <a:schemeClr val="tx2"/>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500"/>
        </a:spcBef>
        <a:buSzPct val="110000"/>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mn-lt"/>
          <a:ea typeface="+mn-ea"/>
          <a:cs typeface="+mn-cs"/>
        </a:defRPr>
      </a:lvl4pPr>
      <a:lvl5pPr marL="1800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hyperlink" Target="http://www.griffith.edu.au/__data/assets/pdf_file/0008/51875/Alfs-5-Senors-Paper-FYEProjec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367F15-0D65-4A0A-A143-3506CA25BEE0}"/>
              </a:ext>
            </a:extLst>
          </p:cNvPr>
          <p:cNvSpPr>
            <a:spLocks noGrp="1"/>
          </p:cNvSpPr>
          <p:nvPr>
            <p:ph type="ctrTitle"/>
          </p:nvPr>
        </p:nvSpPr>
        <p:spPr/>
        <p:txBody>
          <a:bodyPr/>
          <a:lstStyle/>
          <a:p>
            <a:r>
              <a:rPr lang="en-AU" b="1" dirty="0"/>
              <a:t/>
            </a:r>
            <a:br>
              <a:rPr lang="en-AU" b="1" dirty="0"/>
            </a:br>
            <a:r>
              <a:rPr lang="en-AU" b="1" dirty="0"/>
              <a:t>Diverse beginnings - a focus on belonging through orientation</a:t>
            </a:r>
            <a:endParaRPr lang="en-AU" dirty="0"/>
          </a:p>
        </p:txBody>
      </p:sp>
      <p:sp>
        <p:nvSpPr>
          <p:cNvPr id="6" name="Subtitle 5">
            <a:extLst>
              <a:ext uri="{FF2B5EF4-FFF2-40B4-BE49-F238E27FC236}">
                <a16:creationId xmlns:a16="http://schemas.microsoft.com/office/drawing/2014/main" id="{A18E9F2C-FC44-4617-A529-475A08D9B96D}"/>
              </a:ext>
            </a:extLst>
          </p:cNvPr>
          <p:cNvSpPr>
            <a:spLocks noGrp="1"/>
          </p:cNvSpPr>
          <p:nvPr>
            <p:ph type="subTitle" idx="1"/>
          </p:nvPr>
        </p:nvSpPr>
        <p:spPr>
          <a:xfrm>
            <a:off x="403907" y="3051740"/>
            <a:ext cx="5313401" cy="2785642"/>
          </a:xfrm>
        </p:spPr>
        <p:txBody>
          <a:bodyPr/>
          <a:lstStyle/>
          <a:p>
            <a:endParaRPr lang="en-AU" dirty="0"/>
          </a:p>
          <a:p>
            <a:r>
              <a:rPr lang="en-AU" dirty="0"/>
              <a:t>Corinna Ridley – Deakin Student Life </a:t>
            </a:r>
          </a:p>
        </p:txBody>
      </p:sp>
      <p:sp>
        <p:nvSpPr>
          <p:cNvPr id="4" name="Footer Placeholder 3">
            <a:extLst>
              <a:ext uri="{FF2B5EF4-FFF2-40B4-BE49-F238E27FC236}">
                <a16:creationId xmlns:a16="http://schemas.microsoft.com/office/drawing/2014/main" id="{2CEEA610-4CF5-4786-A46E-770CC3064FD7}"/>
              </a:ext>
            </a:extLst>
          </p:cNvPr>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281898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dirty="0"/>
              <a:t>UniStart – </a:t>
            </a:r>
            <a:r>
              <a:rPr lang="en-AU" sz="3200" i="1" dirty="0"/>
              <a:t>Sense of capability </a:t>
            </a:r>
            <a:endParaRPr lang="en-AU" sz="4400" i="1" dirty="0"/>
          </a:p>
        </p:txBody>
      </p:sp>
      <p:sp>
        <p:nvSpPr>
          <p:cNvPr id="4" name="Text Placeholder 3"/>
          <p:cNvSpPr>
            <a:spLocks noGrp="1"/>
          </p:cNvSpPr>
          <p:nvPr>
            <p:ph type="body" sz="quarter" idx="13"/>
          </p:nvPr>
        </p:nvSpPr>
        <p:spPr>
          <a:xfrm>
            <a:off x="457200" y="1128714"/>
            <a:ext cx="6629400" cy="5067300"/>
          </a:xfrm>
        </p:spPr>
        <p:txBody>
          <a:bodyPr/>
          <a:lstStyle/>
          <a:p>
            <a:endParaRPr lang="en-AU" sz="3200" dirty="0"/>
          </a:p>
          <a:p>
            <a:pPr marL="457200" indent="-457200">
              <a:buFont typeface="Courier New" panose="02070309020205020404" pitchFamily="49" charset="0"/>
              <a:buChar char="o"/>
            </a:pPr>
            <a:r>
              <a:rPr lang="en-AU" sz="3200" dirty="0">
                <a:solidFill>
                  <a:schemeClr val="tx1"/>
                </a:solidFill>
              </a:rPr>
              <a:t>Assumes student is new to university</a:t>
            </a:r>
          </a:p>
          <a:p>
            <a:pPr marL="457200" indent="-457200">
              <a:buFont typeface="Courier New" panose="02070309020205020404" pitchFamily="49" charset="0"/>
              <a:buChar char="o"/>
            </a:pPr>
            <a:r>
              <a:rPr lang="en-AU" sz="3200" dirty="0">
                <a:solidFill>
                  <a:schemeClr val="tx1"/>
                </a:solidFill>
              </a:rPr>
              <a:t>Assumes some students know more than others </a:t>
            </a:r>
          </a:p>
          <a:p>
            <a:pPr marL="457200" indent="-457200">
              <a:buFont typeface="Courier New" panose="02070309020205020404" pitchFamily="49" charset="0"/>
              <a:buChar char="o"/>
            </a:pPr>
            <a:r>
              <a:rPr lang="en-AU" sz="3200" dirty="0">
                <a:solidFill>
                  <a:schemeClr val="tx1"/>
                </a:solidFill>
              </a:rPr>
              <a:t>Assumes some students are more confident than others</a:t>
            </a:r>
          </a:p>
          <a:p>
            <a:pPr marL="457200" indent="-457200">
              <a:buFont typeface="Courier New" panose="02070309020205020404" pitchFamily="49" charset="0"/>
              <a:buChar char="o"/>
            </a:pPr>
            <a:r>
              <a:rPr lang="en-AU" sz="3200" dirty="0">
                <a:solidFill>
                  <a:schemeClr val="tx1"/>
                </a:solidFill>
              </a:rPr>
              <a:t>Assumes you don’t know what you might need to know…</a:t>
            </a:r>
          </a:p>
        </p:txBody>
      </p:sp>
      <p:sp>
        <p:nvSpPr>
          <p:cNvPr id="6" name="Text Placeholder 5"/>
          <p:cNvSpPr>
            <a:spLocks noGrp="1"/>
          </p:cNvSpPr>
          <p:nvPr>
            <p:ph type="body" sz="quarter" idx="14"/>
          </p:nvPr>
        </p:nvSpPr>
        <p:spPr>
          <a:xfrm>
            <a:off x="6866456" y="0"/>
            <a:ext cx="5325542" cy="6858000"/>
          </a:xfrm>
        </p:spPr>
        <p:txBody>
          <a:bodyPr/>
          <a:lstStyle/>
          <a:p>
            <a:pPr marL="0" indent="0">
              <a:buNone/>
            </a:pPr>
            <a:r>
              <a:rPr lang="en-AU" sz="2800" dirty="0"/>
              <a:t>Self paced Self directed</a:t>
            </a:r>
          </a:p>
        </p:txBody>
      </p:sp>
      <p:sp>
        <p:nvSpPr>
          <p:cNvPr id="3" name="Footer Placeholder 2"/>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125108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UniStart 2018 webpage, showing main elements of the course."/>
          <p:cNvPicPr>
            <a:picLocks noChangeAspect="1"/>
          </p:cNvPicPr>
          <p:nvPr/>
        </p:nvPicPr>
        <p:blipFill>
          <a:blip r:embed="rId3"/>
          <a:stretch>
            <a:fillRect/>
          </a:stretch>
        </p:blipFill>
        <p:spPr>
          <a:xfrm>
            <a:off x="1014412" y="109779"/>
            <a:ext cx="8572501" cy="6748221"/>
          </a:xfrm>
          <a:prstGeom prst="rect">
            <a:avLst/>
          </a:prstGeom>
        </p:spPr>
      </p:pic>
      <p:sp>
        <p:nvSpPr>
          <p:cNvPr id="3" name="Footer Placeholder 2"/>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421003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Prepare to Succeed</a:t>
            </a:r>
          </a:p>
        </p:txBody>
      </p:sp>
      <p:sp>
        <p:nvSpPr>
          <p:cNvPr id="4" name="Text Placeholder 3"/>
          <p:cNvSpPr>
            <a:spLocks noGrp="1"/>
          </p:cNvSpPr>
          <p:nvPr>
            <p:ph type="body" sz="quarter" idx="13"/>
          </p:nvPr>
        </p:nvSpPr>
        <p:spPr>
          <a:xfrm>
            <a:off x="542926" y="1443038"/>
            <a:ext cx="4700588" cy="4914899"/>
          </a:xfrm>
        </p:spPr>
        <p:txBody>
          <a:bodyPr/>
          <a:lstStyle/>
          <a:p>
            <a:r>
              <a:rPr lang="en-AU" sz="3200" dirty="0"/>
              <a:t>An orientation program for Post Graduate students who could be:</a:t>
            </a:r>
          </a:p>
          <a:p>
            <a:pPr marL="571500" indent="-571500">
              <a:buFont typeface="Courier New" panose="02070309020205020404" pitchFamily="49" charset="0"/>
              <a:buChar char="o"/>
            </a:pPr>
            <a:r>
              <a:rPr lang="en-AU" sz="2800" dirty="0"/>
              <a:t>Recent Deakin students</a:t>
            </a:r>
          </a:p>
          <a:p>
            <a:pPr marL="571500" indent="-571500">
              <a:buFont typeface="Courier New" panose="02070309020205020404" pitchFamily="49" charset="0"/>
              <a:buChar char="o"/>
            </a:pPr>
            <a:r>
              <a:rPr lang="en-AU" sz="2800" dirty="0"/>
              <a:t>New to Deakin </a:t>
            </a:r>
          </a:p>
          <a:p>
            <a:pPr marL="571500" indent="-571500">
              <a:buFont typeface="Courier New" panose="02070309020205020404" pitchFamily="49" charset="0"/>
              <a:buChar char="o"/>
            </a:pPr>
            <a:r>
              <a:rPr lang="en-AU" sz="2800" dirty="0"/>
              <a:t>Recently completed a degree/completed a degree 5+ years ago </a:t>
            </a:r>
          </a:p>
          <a:p>
            <a:pPr marL="571500" indent="-571500">
              <a:buFont typeface="Courier New" panose="02070309020205020404" pitchFamily="49" charset="0"/>
              <a:buChar char="o"/>
            </a:pPr>
            <a:r>
              <a:rPr lang="en-AU" sz="2800" dirty="0"/>
              <a:t>Completed a degree in Australia/overseas</a:t>
            </a:r>
          </a:p>
          <a:p>
            <a:endParaRPr lang="en-AU" sz="2800" dirty="0"/>
          </a:p>
        </p:txBody>
      </p:sp>
      <p:sp>
        <p:nvSpPr>
          <p:cNvPr id="7" name="Text Placeholder 6"/>
          <p:cNvSpPr>
            <a:spLocks noGrp="1"/>
          </p:cNvSpPr>
          <p:nvPr>
            <p:ph type="body" sz="quarter" idx="14"/>
          </p:nvPr>
        </p:nvSpPr>
        <p:spPr>
          <a:xfrm>
            <a:off x="5629274" y="1866899"/>
            <a:ext cx="4900613" cy="4310063"/>
          </a:xfrm>
        </p:spPr>
        <p:txBody>
          <a:bodyPr/>
          <a:lstStyle/>
          <a:p>
            <a:pPr marL="571500" indent="-571500">
              <a:buFont typeface="Courier New" panose="02070309020205020404" pitchFamily="49" charset="0"/>
              <a:buChar char="o"/>
            </a:pPr>
            <a:endParaRPr lang="en-AU" sz="2800" dirty="0"/>
          </a:p>
          <a:p>
            <a:pPr marL="571500" indent="-571500">
              <a:buFont typeface="Courier New" panose="02070309020205020404" pitchFamily="49" charset="0"/>
              <a:buChar char="o"/>
            </a:pPr>
            <a:endParaRPr lang="en-AU" sz="2800" dirty="0"/>
          </a:p>
          <a:p>
            <a:pPr marL="571500" indent="-571500">
              <a:buFont typeface="Courier New" panose="02070309020205020404" pitchFamily="49" charset="0"/>
              <a:buChar char="o"/>
            </a:pPr>
            <a:r>
              <a:rPr lang="en-AU" sz="2800" dirty="0"/>
              <a:t>Working full time/part time in related profession </a:t>
            </a:r>
          </a:p>
          <a:p>
            <a:pPr marL="571500" indent="-571500">
              <a:buFont typeface="Courier New" panose="02070309020205020404" pitchFamily="49" charset="0"/>
              <a:buChar char="o"/>
            </a:pPr>
            <a:r>
              <a:rPr lang="en-AU" sz="2800" dirty="0"/>
              <a:t>Working full time/part time in an unrelated profession</a:t>
            </a:r>
          </a:p>
          <a:p>
            <a:pPr marL="571500" indent="-571500">
              <a:buFont typeface="Courier New" panose="02070309020205020404" pitchFamily="49" charset="0"/>
              <a:buChar char="o"/>
            </a:pPr>
            <a:endParaRPr lang="en-AU" sz="2800" dirty="0"/>
          </a:p>
          <a:p>
            <a:endParaRPr lang="en-AU" sz="2800" dirty="0"/>
          </a:p>
          <a:p>
            <a:pPr marL="571500" indent="-571500">
              <a:buFont typeface="Courier New" panose="02070309020205020404" pitchFamily="49" charset="0"/>
              <a:buChar char="o"/>
            </a:pPr>
            <a:endParaRPr lang="en-AU" sz="2800" dirty="0"/>
          </a:p>
          <a:p>
            <a:endParaRPr lang="en-AU" dirty="0"/>
          </a:p>
        </p:txBody>
      </p:sp>
      <p:sp>
        <p:nvSpPr>
          <p:cNvPr id="3" name="Footer Placeholder 2"/>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3484014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image from the Preparing to Succeed website"/>
          <p:cNvPicPr>
            <a:picLocks noChangeAspect="1"/>
          </p:cNvPicPr>
          <p:nvPr/>
        </p:nvPicPr>
        <p:blipFill>
          <a:blip r:embed="rId3"/>
          <a:stretch>
            <a:fillRect/>
          </a:stretch>
        </p:blipFill>
        <p:spPr>
          <a:xfrm>
            <a:off x="2043113" y="491627"/>
            <a:ext cx="6243636" cy="5852024"/>
          </a:xfrm>
          <a:prstGeom prst="rect">
            <a:avLst/>
          </a:prstGeom>
        </p:spPr>
      </p:pic>
      <p:sp>
        <p:nvSpPr>
          <p:cNvPr id="3" name="Footer Placeholder 2"/>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302329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ebpage setting out module structure with how to access tips on achieving results"/>
          <p:cNvPicPr>
            <a:picLocks noChangeAspect="1"/>
          </p:cNvPicPr>
          <p:nvPr/>
        </p:nvPicPr>
        <p:blipFill>
          <a:blip r:embed="rId3"/>
          <a:stretch>
            <a:fillRect/>
          </a:stretch>
        </p:blipFill>
        <p:spPr>
          <a:xfrm>
            <a:off x="425493" y="953655"/>
            <a:ext cx="11798360" cy="4575608"/>
          </a:xfrm>
          <a:prstGeom prst="rect">
            <a:avLst/>
          </a:prstGeom>
        </p:spPr>
      </p:pic>
      <p:sp>
        <p:nvSpPr>
          <p:cNvPr id="3" name="Footer Placeholder 2"/>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541193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Building Student Engagement and Belonging in Higher Education at a time of change – Liz Thomas 2012 </a:t>
            </a:r>
          </a:p>
        </p:txBody>
      </p:sp>
      <p:sp>
        <p:nvSpPr>
          <p:cNvPr id="5" name="Text Placeholder 4"/>
          <p:cNvSpPr>
            <a:spLocks noGrp="1"/>
          </p:cNvSpPr>
          <p:nvPr>
            <p:ph type="body" sz="quarter" idx="13"/>
          </p:nvPr>
        </p:nvSpPr>
        <p:spPr>
          <a:xfrm>
            <a:off x="434975" y="1592071"/>
            <a:ext cx="4137025" cy="4584891"/>
          </a:xfrm>
        </p:spPr>
        <p:txBody>
          <a:bodyPr/>
          <a:lstStyle/>
          <a:p>
            <a:r>
              <a:rPr lang="en-AU" sz="2000" b="0" dirty="0">
                <a:solidFill>
                  <a:schemeClr val="tx1"/>
                </a:solidFill>
              </a:rPr>
              <a:t>At the individual level ‘belonging’ recognises students’ subjective feelings of relatedness or connectedness to the institution. …….It may relate “the extent to which students feel personally accepted, </a:t>
            </a:r>
          </a:p>
          <a:p>
            <a:endParaRPr lang="en-AU" sz="2000" b="0" dirty="0">
              <a:solidFill>
                <a:schemeClr val="tx1"/>
              </a:solidFill>
            </a:endParaRPr>
          </a:p>
          <a:p>
            <a:r>
              <a:rPr lang="en-AU" sz="2000" b="0" dirty="0">
                <a:solidFill>
                  <a:schemeClr val="tx1"/>
                </a:solidFill>
              </a:rPr>
              <a:t>Belonging may be characterised by regular contact and the perception that interpersonal relationships have stability, affective concern, and are ongoing (</a:t>
            </a:r>
            <a:r>
              <a:rPr lang="en-AU" sz="2000" b="0" dirty="0" err="1">
                <a:solidFill>
                  <a:schemeClr val="tx1"/>
                </a:solidFill>
              </a:rPr>
              <a:t>Baumeister</a:t>
            </a:r>
            <a:r>
              <a:rPr lang="en-AU" sz="2000" b="0" dirty="0">
                <a:solidFill>
                  <a:schemeClr val="tx1"/>
                </a:solidFill>
              </a:rPr>
              <a:t> and Leary, 1995). Thus interpersonal relations are essential for satisfying the need to belong. (12:2006)</a:t>
            </a:r>
          </a:p>
        </p:txBody>
      </p:sp>
      <p:sp>
        <p:nvSpPr>
          <p:cNvPr id="6" name="Text Placeholder 5"/>
          <p:cNvSpPr>
            <a:spLocks noGrp="1"/>
          </p:cNvSpPr>
          <p:nvPr>
            <p:ph type="body" sz="quarter" idx="14"/>
          </p:nvPr>
        </p:nvSpPr>
        <p:spPr>
          <a:xfrm>
            <a:off x="4820285" y="1592073"/>
            <a:ext cx="5895340" cy="4584890"/>
          </a:xfrm>
        </p:spPr>
        <p:txBody>
          <a:bodyPr/>
          <a:lstStyle/>
          <a:p>
            <a:r>
              <a:rPr lang="en-AU" sz="2000" b="0" dirty="0">
                <a:solidFill>
                  <a:schemeClr val="tx1"/>
                </a:solidFill>
              </a:rPr>
              <a:t>Bourdieu and </a:t>
            </a:r>
            <a:r>
              <a:rPr lang="en-AU" sz="2000" b="0" dirty="0" err="1">
                <a:solidFill>
                  <a:schemeClr val="tx1"/>
                </a:solidFill>
              </a:rPr>
              <a:t>Passeron’s</a:t>
            </a:r>
            <a:r>
              <a:rPr lang="en-AU" sz="2000" b="0" dirty="0">
                <a:solidFill>
                  <a:schemeClr val="tx1"/>
                </a:solidFill>
              </a:rPr>
              <a:t> (1977) theories of cultural capital and habitus view the problem structurally, as being embedded in the way that higher education institutions function. ……</a:t>
            </a:r>
          </a:p>
          <a:p>
            <a:r>
              <a:rPr lang="en-AU" sz="2000" b="0" dirty="0">
                <a:solidFill>
                  <a:schemeClr val="tx1"/>
                </a:solidFill>
              </a:rPr>
              <a:t>Educational institutions have an identifiable habitus (Reay, David and Ball, 2001), which incorporates practices that mutually shape and reshape the institutions with their students, their communities and the wider socio-economic cultures of their catchment areas (Reay, David and Ball, 2001, para 1.3). Students whose habitus is at odds with that of their higher education institution may feel that they do not fit in, that their social and cultural practices are inappropriate and that their tacit knowledge is undervalued, and they may be more inclined to withdraw early (Thomas, 2002). ( 13:2006)</a:t>
            </a:r>
          </a:p>
        </p:txBody>
      </p:sp>
      <p:sp>
        <p:nvSpPr>
          <p:cNvPr id="3" name="Footer Placeholder 2"/>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210222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z="3200" dirty="0"/>
              <a:t>So what works? </a:t>
            </a:r>
          </a:p>
        </p:txBody>
      </p:sp>
      <p:sp>
        <p:nvSpPr>
          <p:cNvPr id="10" name="Text Placeholder 9"/>
          <p:cNvSpPr>
            <a:spLocks noGrp="1"/>
          </p:cNvSpPr>
          <p:nvPr>
            <p:ph type="body" sz="quarter" idx="13"/>
          </p:nvPr>
        </p:nvSpPr>
        <p:spPr>
          <a:xfrm>
            <a:off x="438150" y="1072056"/>
            <a:ext cx="6067425" cy="5123958"/>
          </a:xfrm>
        </p:spPr>
        <p:txBody>
          <a:bodyPr/>
          <a:lstStyle/>
          <a:p>
            <a:r>
              <a:rPr lang="en-AU" sz="3200" dirty="0">
                <a:solidFill>
                  <a:schemeClr val="tx1"/>
                </a:solidFill>
              </a:rPr>
              <a:t>Effective interventions </a:t>
            </a:r>
            <a:r>
              <a:rPr lang="en-AU" sz="3200" b="1" dirty="0">
                <a:solidFill>
                  <a:schemeClr val="tx1"/>
                </a:solidFill>
              </a:rPr>
              <a:t>start pre-entry</a:t>
            </a:r>
            <a:r>
              <a:rPr lang="en-AU" sz="3200" dirty="0">
                <a:solidFill>
                  <a:schemeClr val="tx1"/>
                </a:solidFill>
              </a:rPr>
              <a:t>, and have an emphasis on engagement and </a:t>
            </a:r>
            <a:r>
              <a:rPr lang="en-AU" sz="3200" b="1" dirty="0">
                <a:solidFill>
                  <a:schemeClr val="tx1"/>
                </a:solidFill>
              </a:rPr>
              <a:t>an overt academic purpose</a:t>
            </a:r>
            <a:r>
              <a:rPr lang="en-AU" sz="3200" dirty="0">
                <a:solidFill>
                  <a:schemeClr val="tx1"/>
                </a:solidFill>
              </a:rPr>
              <a:t>. They develop </a:t>
            </a:r>
            <a:r>
              <a:rPr lang="en-AU" sz="3200" b="1" dirty="0">
                <a:solidFill>
                  <a:schemeClr val="tx1"/>
                </a:solidFill>
              </a:rPr>
              <a:t>peer networks and friendships</a:t>
            </a:r>
            <a:r>
              <a:rPr lang="en-AU" sz="3200" dirty="0">
                <a:solidFill>
                  <a:schemeClr val="tx1"/>
                </a:solidFill>
              </a:rPr>
              <a:t>, create links with academic members of staff, provide </a:t>
            </a:r>
            <a:r>
              <a:rPr lang="en-AU" sz="3200" b="1" dirty="0">
                <a:solidFill>
                  <a:schemeClr val="tx1"/>
                </a:solidFill>
              </a:rPr>
              <a:t>key information</a:t>
            </a:r>
            <a:r>
              <a:rPr lang="en-AU" sz="3200" dirty="0">
                <a:solidFill>
                  <a:schemeClr val="tx1"/>
                </a:solidFill>
              </a:rPr>
              <a:t>, shape </a:t>
            </a:r>
            <a:r>
              <a:rPr lang="en-AU" sz="3200" b="1" dirty="0">
                <a:solidFill>
                  <a:schemeClr val="tx1"/>
                </a:solidFill>
              </a:rPr>
              <a:t>realistic expectations</a:t>
            </a:r>
            <a:r>
              <a:rPr lang="en-AU" sz="3200" dirty="0">
                <a:solidFill>
                  <a:schemeClr val="tx1"/>
                </a:solidFill>
              </a:rPr>
              <a:t>, improve </a:t>
            </a:r>
            <a:r>
              <a:rPr lang="en-AU" sz="3200" b="1" dirty="0">
                <a:solidFill>
                  <a:schemeClr val="tx1"/>
                </a:solidFill>
              </a:rPr>
              <a:t>academic skills</a:t>
            </a:r>
            <a:r>
              <a:rPr lang="en-AU" sz="3200" dirty="0">
                <a:solidFill>
                  <a:schemeClr val="tx1"/>
                </a:solidFill>
              </a:rPr>
              <a:t>, develop students’ confidence, demonstrate </a:t>
            </a:r>
            <a:r>
              <a:rPr lang="en-AU" sz="3200" b="1" dirty="0">
                <a:solidFill>
                  <a:schemeClr val="tx1"/>
                </a:solidFill>
              </a:rPr>
              <a:t>future relevance </a:t>
            </a:r>
            <a:r>
              <a:rPr lang="en-AU" sz="3200" dirty="0">
                <a:solidFill>
                  <a:schemeClr val="tx1"/>
                </a:solidFill>
              </a:rPr>
              <a:t>and </a:t>
            </a:r>
            <a:r>
              <a:rPr lang="en-AU" sz="3200" b="1" dirty="0">
                <a:solidFill>
                  <a:schemeClr val="tx1"/>
                </a:solidFill>
              </a:rPr>
              <a:t>nurture belonging</a:t>
            </a:r>
            <a:r>
              <a:rPr lang="en-AU" sz="3200" dirty="0">
                <a:solidFill>
                  <a:schemeClr val="tx1"/>
                </a:solidFill>
              </a:rPr>
              <a:t>.(15: 2006)</a:t>
            </a:r>
          </a:p>
        </p:txBody>
      </p:sp>
      <p:sp>
        <p:nvSpPr>
          <p:cNvPr id="2" name="Text Placeholder 1"/>
          <p:cNvSpPr>
            <a:spLocks noGrp="1"/>
          </p:cNvSpPr>
          <p:nvPr>
            <p:ph type="body" sz="quarter" idx="14"/>
          </p:nvPr>
        </p:nvSpPr>
        <p:spPr/>
        <p:txBody>
          <a:bodyPr/>
          <a:lstStyle/>
          <a:p>
            <a:endParaRPr lang="en-AU"/>
          </a:p>
        </p:txBody>
      </p:sp>
      <p:sp>
        <p:nvSpPr>
          <p:cNvPr id="3" name="Footer Placeholder 2"/>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2090853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The Success Coach Program for commencing UG Cloud students  </a:t>
            </a:r>
          </a:p>
        </p:txBody>
      </p:sp>
      <p:sp>
        <p:nvSpPr>
          <p:cNvPr id="4" name="Text Placeholder 3"/>
          <p:cNvSpPr>
            <a:spLocks noGrp="1"/>
          </p:cNvSpPr>
          <p:nvPr>
            <p:ph type="body" sz="quarter" idx="13"/>
          </p:nvPr>
        </p:nvSpPr>
        <p:spPr>
          <a:xfrm>
            <a:off x="442913" y="1443038"/>
            <a:ext cx="6546863" cy="4643437"/>
          </a:xfrm>
        </p:spPr>
        <p:txBody>
          <a:bodyPr/>
          <a:lstStyle/>
          <a:p>
            <a:r>
              <a:rPr lang="en-AU" sz="2800" dirty="0"/>
              <a:t>Aims to:</a:t>
            </a:r>
          </a:p>
          <a:p>
            <a:pPr marL="457200" indent="-457200">
              <a:buFont typeface="Arial" panose="020B0604020202020204" pitchFamily="34" charset="0"/>
              <a:buChar char="•"/>
            </a:pPr>
            <a:r>
              <a:rPr lang="en-AU" sz="2800" dirty="0"/>
              <a:t>build sense of connectedness, capability and resourcefulness</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increase engagement and sense of belonging</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Assist students to navigate the online learning landscape</a:t>
            </a:r>
            <a:endParaRPr lang="en-AU" dirty="0"/>
          </a:p>
        </p:txBody>
      </p:sp>
      <p:sp>
        <p:nvSpPr>
          <p:cNvPr id="5" name="Text Placeholder 4"/>
          <p:cNvSpPr>
            <a:spLocks noGrp="1"/>
          </p:cNvSpPr>
          <p:nvPr>
            <p:ph type="body" sz="quarter" idx="14"/>
          </p:nvPr>
        </p:nvSpPr>
        <p:spPr/>
        <p:txBody>
          <a:bodyPr/>
          <a:lstStyle/>
          <a:p>
            <a:endParaRPr lang="en-AU"/>
          </a:p>
        </p:txBody>
      </p:sp>
      <p:sp>
        <p:nvSpPr>
          <p:cNvPr id="3" name="Footer Placeholder 2"/>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1746370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sz="3600" dirty="0"/>
              <a:t>Who are success coaches?</a:t>
            </a:r>
          </a:p>
        </p:txBody>
      </p:sp>
      <p:sp>
        <p:nvSpPr>
          <p:cNvPr id="6" name="Text Placeholder 5"/>
          <p:cNvSpPr>
            <a:spLocks noGrp="1"/>
          </p:cNvSpPr>
          <p:nvPr>
            <p:ph type="body" sz="quarter" idx="13"/>
          </p:nvPr>
        </p:nvSpPr>
        <p:spPr>
          <a:xfrm>
            <a:off x="371475" y="1042988"/>
            <a:ext cx="7172325" cy="5495924"/>
          </a:xfrm>
        </p:spPr>
        <p:txBody>
          <a:bodyPr/>
          <a:lstStyle/>
          <a:p>
            <a:pPr marL="457200" indent="-457200">
              <a:buFont typeface="Arial" panose="020B0604020202020204" pitchFamily="34" charset="0"/>
              <a:buChar char="•"/>
            </a:pPr>
            <a:r>
              <a:rPr lang="en-AU" sz="2800" dirty="0"/>
              <a:t>Success coaches are experienced later years students from the same or similar discipline</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Success coaches email all students in the group every week from 2 weeks before O week to week 8</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Invite questions/queries/ comments from students </a:t>
            </a:r>
          </a:p>
          <a:p>
            <a:pPr marL="571500" indent="-571500">
              <a:buFont typeface="Arial" panose="020B0604020202020204" pitchFamily="34" charset="0"/>
              <a:buChar char="•"/>
            </a:pPr>
            <a:endParaRPr lang="en-AU" sz="4000" dirty="0"/>
          </a:p>
          <a:p>
            <a:pPr marL="457200" indent="-457200">
              <a:buFont typeface="Arial" panose="020B0604020202020204" pitchFamily="34" charset="0"/>
              <a:buChar char="•"/>
            </a:pPr>
            <a:r>
              <a:rPr lang="en-AU" sz="2800" dirty="0"/>
              <a:t>Respond to questions/queries/ comments by email and/or phone or skype</a:t>
            </a:r>
          </a:p>
          <a:p>
            <a:endParaRPr lang="en-AU" dirty="0"/>
          </a:p>
        </p:txBody>
      </p:sp>
      <p:sp>
        <p:nvSpPr>
          <p:cNvPr id="2" name="Text Placeholder 1"/>
          <p:cNvSpPr>
            <a:spLocks noGrp="1"/>
          </p:cNvSpPr>
          <p:nvPr>
            <p:ph type="body" sz="quarter" idx="14"/>
          </p:nvPr>
        </p:nvSpPr>
        <p:spPr>
          <a:xfrm>
            <a:off x="7886700" y="1260602"/>
            <a:ext cx="4305300" cy="3996000"/>
          </a:xfrm>
        </p:spPr>
        <p:txBody>
          <a:bodyPr/>
          <a:lstStyle/>
          <a:p>
            <a:endParaRPr lang="en-AU" dirty="0"/>
          </a:p>
        </p:txBody>
      </p:sp>
      <p:sp>
        <p:nvSpPr>
          <p:cNvPr id="3" name="Footer Placeholder 2">
            <a:extLst>
              <a:ext uri="{FF2B5EF4-FFF2-40B4-BE49-F238E27FC236}">
                <a16:creationId xmlns:a16="http://schemas.microsoft.com/office/drawing/2014/main" id="{11C58C0D-67D5-4807-9051-DB0EE3BF3531}"/>
              </a:ext>
            </a:extLst>
          </p:cNvPr>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2804265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AU"/>
          </a:p>
        </p:txBody>
      </p:sp>
      <p:sp>
        <p:nvSpPr>
          <p:cNvPr id="3" name="Content Placeholder 2"/>
          <p:cNvSpPr>
            <a:spLocks noGrp="1"/>
          </p:cNvSpPr>
          <p:nvPr>
            <p:ph sz="half" idx="4294967295"/>
          </p:nvPr>
        </p:nvSpPr>
        <p:spPr>
          <a:xfrm>
            <a:off x="831273" y="2175641"/>
            <a:ext cx="5375562" cy="3990499"/>
          </a:xfrm>
        </p:spPr>
        <p:txBody>
          <a:bodyPr/>
          <a:lstStyle/>
          <a:p>
            <a:pPr marL="0" indent="0">
              <a:buNone/>
            </a:pPr>
            <a:r>
              <a:rPr lang="en-AU" sz="3200" dirty="0">
                <a:solidFill>
                  <a:schemeClr val="tx1"/>
                </a:solidFill>
              </a:rPr>
              <a:t>A key premise of the program is that the student and coach can relate as peers, share common experiences, and the more experienced student can help break down barriers to seeking help, connecting the new student with university supports and with peers. </a:t>
            </a:r>
          </a:p>
        </p:txBody>
      </p:sp>
      <p:sp>
        <p:nvSpPr>
          <p:cNvPr id="7" name="Text Placeholder 6"/>
          <p:cNvSpPr>
            <a:spLocks noGrp="1"/>
          </p:cNvSpPr>
          <p:nvPr>
            <p:ph type="body" sz="quarter" idx="14"/>
          </p:nvPr>
        </p:nvSpPr>
        <p:spPr/>
        <p:txBody>
          <a:bodyPr/>
          <a:lstStyle/>
          <a:p>
            <a:endParaRPr lang="en-AU"/>
          </a:p>
        </p:txBody>
      </p:sp>
    </p:spTree>
    <p:extLst>
      <p:ext uri="{BB962C8B-B14F-4D97-AF65-F5344CB8AC3E}">
        <p14:creationId xmlns:p14="http://schemas.microsoft.com/office/powerpoint/2010/main" val="338749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sz="2800" dirty="0"/>
              <a:t>What we know about ou</a:t>
            </a:r>
            <a:r>
              <a:rPr lang="en-AU" sz="2800" dirty="0">
                <a:solidFill>
                  <a:srgbClr val="373636"/>
                </a:solidFill>
              </a:rPr>
              <a:t>r </a:t>
            </a:r>
            <a:r>
              <a:rPr lang="en-AU" sz="2800" dirty="0"/>
              <a:t>commencing cohort …….</a:t>
            </a:r>
          </a:p>
        </p:txBody>
      </p:sp>
      <p:sp>
        <p:nvSpPr>
          <p:cNvPr id="6" name="Text Placeholder 5"/>
          <p:cNvSpPr>
            <a:spLocks noGrp="1"/>
          </p:cNvSpPr>
          <p:nvPr>
            <p:ph type="body" sz="quarter" idx="13"/>
          </p:nvPr>
        </p:nvSpPr>
        <p:spPr>
          <a:xfrm>
            <a:off x="502920" y="1935479"/>
            <a:ext cx="3145444" cy="3467793"/>
          </a:xfrm>
        </p:spPr>
        <p:txBody>
          <a:bodyPr/>
          <a:lstStyle/>
          <a:p>
            <a:r>
              <a:rPr lang="en-AU" dirty="0"/>
              <a:t>Demographic differences </a:t>
            </a:r>
          </a:p>
          <a:p>
            <a:endParaRPr lang="en-AU" dirty="0"/>
          </a:p>
          <a:p>
            <a:pPr marL="285750" indent="-285750">
              <a:buFont typeface="Arial" panose="020B0604020202020204" pitchFamily="34" charset="0"/>
              <a:buChar char="•"/>
            </a:pPr>
            <a:r>
              <a:rPr lang="en-AU" dirty="0"/>
              <a:t>school leaver</a:t>
            </a:r>
          </a:p>
          <a:p>
            <a:pPr marL="285750" indent="-285750">
              <a:buFont typeface="Arial" panose="020B0604020202020204" pitchFamily="34" charset="0"/>
              <a:buChar char="•"/>
            </a:pPr>
            <a:r>
              <a:rPr lang="en-AU" dirty="0"/>
              <a:t>mature age</a:t>
            </a:r>
          </a:p>
          <a:p>
            <a:pPr marL="285750" indent="-285750">
              <a:buFont typeface="Arial" panose="020B0604020202020204" pitchFamily="34" charset="0"/>
              <a:buChar char="•"/>
            </a:pPr>
            <a:r>
              <a:rPr lang="en-AU" dirty="0"/>
              <a:t>local</a:t>
            </a:r>
          </a:p>
          <a:p>
            <a:pPr marL="285750" indent="-285750">
              <a:buFont typeface="Arial" panose="020B0604020202020204" pitchFamily="34" charset="0"/>
              <a:buChar char="•"/>
            </a:pPr>
            <a:r>
              <a:rPr lang="en-AU" dirty="0"/>
              <a:t>International</a:t>
            </a:r>
          </a:p>
          <a:p>
            <a:pPr marL="285750" indent="-285750">
              <a:buFont typeface="Arial" panose="020B0604020202020204" pitchFamily="34" charset="0"/>
              <a:buChar char="•"/>
            </a:pPr>
            <a:r>
              <a:rPr lang="en-AU" dirty="0"/>
              <a:t>ATAR </a:t>
            </a:r>
          </a:p>
          <a:p>
            <a:pPr marL="285750" indent="-285750">
              <a:buFont typeface="Arial" panose="020B0604020202020204" pitchFamily="34" charset="0"/>
              <a:buChar char="•"/>
            </a:pPr>
            <a:r>
              <a:rPr lang="en-AU" dirty="0"/>
              <a:t>low SES</a:t>
            </a:r>
          </a:p>
          <a:p>
            <a:pPr marL="285750" indent="-285750">
              <a:buFont typeface="Arial" panose="020B0604020202020204" pitchFamily="34" charset="0"/>
              <a:buChar char="•"/>
            </a:pPr>
            <a:r>
              <a:rPr lang="en-AU" dirty="0"/>
              <a:t>first in family </a:t>
            </a:r>
          </a:p>
          <a:p>
            <a:endParaRPr lang="en-AU" dirty="0"/>
          </a:p>
          <a:p>
            <a:endParaRPr lang="en-AU" dirty="0"/>
          </a:p>
          <a:p>
            <a:endParaRPr lang="en-AU" dirty="0"/>
          </a:p>
        </p:txBody>
      </p:sp>
      <p:sp>
        <p:nvSpPr>
          <p:cNvPr id="7" name="Text Placeholder 6"/>
          <p:cNvSpPr>
            <a:spLocks noGrp="1"/>
          </p:cNvSpPr>
          <p:nvPr>
            <p:ph type="body" sz="quarter" idx="14"/>
          </p:nvPr>
        </p:nvSpPr>
        <p:spPr>
          <a:xfrm>
            <a:off x="3787139" y="1935480"/>
            <a:ext cx="3079317" cy="3467792"/>
          </a:xfrm>
        </p:spPr>
        <p:txBody>
          <a:bodyPr/>
          <a:lstStyle/>
          <a:p>
            <a:r>
              <a:rPr lang="en-AU" dirty="0"/>
              <a:t>Differences in mindset</a:t>
            </a:r>
          </a:p>
          <a:p>
            <a:endParaRPr lang="en-AU" dirty="0"/>
          </a:p>
          <a:p>
            <a:pPr marL="285750" indent="-285750">
              <a:buFont typeface="Arial" panose="020B0604020202020204" pitchFamily="34" charset="0"/>
              <a:buChar char="•"/>
            </a:pPr>
            <a:r>
              <a:rPr lang="en-AU" dirty="0"/>
              <a:t>Enthusiastic, confident</a:t>
            </a:r>
          </a:p>
          <a:p>
            <a:pPr marL="285750" indent="-285750">
              <a:buFont typeface="Arial" panose="020B0604020202020204" pitchFamily="34" charset="0"/>
              <a:buChar char="•"/>
            </a:pPr>
            <a:r>
              <a:rPr lang="en-AU" dirty="0"/>
              <a:t>Apprehensive, anxious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Intrinsically motivated</a:t>
            </a:r>
          </a:p>
          <a:p>
            <a:pPr marL="285750" indent="-285750">
              <a:buFont typeface="Arial" panose="020B0604020202020204" pitchFamily="34" charset="0"/>
              <a:buChar char="•"/>
            </a:pPr>
            <a:r>
              <a:rPr lang="en-AU" dirty="0"/>
              <a:t>Extrinsically motivated </a:t>
            </a:r>
          </a:p>
        </p:txBody>
      </p:sp>
      <p:sp>
        <p:nvSpPr>
          <p:cNvPr id="8" name="Text Placeholder 7"/>
          <p:cNvSpPr>
            <a:spLocks noGrp="1"/>
          </p:cNvSpPr>
          <p:nvPr>
            <p:ph type="body" sz="quarter" idx="15"/>
          </p:nvPr>
        </p:nvSpPr>
        <p:spPr>
          <a:xfrm>
            <a:off x="7078979" y="1935480"/>
            <a:ext cx="3007129" cy="3467792"/>
          </a:xfrm>
        </p:spPr>
        <p:txBody>
          <a:bodyPr/>
          <a:lstStyle/>
          <a:p>
            <a:r>
              <a:rPr lang="en-AU" dirty="0"/>
              <a:t>Differences in learning preferences</a:t>
            </a:r>
          </a:p>
          <a:p>
            <a:endParaRPr lang="en-AU" dirty="0"/>
          </a:p>
          <a:p>
            <a:r>
              <a:rPr lang="en-AU" dirty="0"/>
              <a:t>Differences in background knowledge</a:t>
            </a:r>
          </a:p>
          <a:p>
            <a:endParaRPr lang="en-AU" dirty="0"/>
          </a:p>
          <a:p>
            <a:r>
              <a:rPr lang="en-AU" dirty="0"/>
              <a:t>Differences in previous learning culture and experience</a:t>
            </a:r>
          </a:p>
          <a:p>
            <a:endParaRPr lang="en-AU" dirty="0"/>
          </a:p>
          <a:p>
            <a:endParaRPr lang="en-AU" dirty="0"/>
          </a:p>
          <a:p>
            <a:endParaRPr lang="en-AU" dirty="0"/>
          </a:p>
        </p:txBody>
      </p:sp>
      <p:sp>
        <p:nvSpPr>
          <p:cNvPr id="4" name="Footer Placeholder 3"/>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512641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92365"/>
            <a:ext cx="8575348" cy="1137758"/>
          </a:xfrm>
        </p:spPr>
        <p:txBody>
          <a:bodyPr/>
          <a:lstStyle/>
          <a:p>
            <a:r>
              <a:rPr lang="en-AU" sz="2800" dirty="0"/>
              <a:t>Mentoring essentials? The advantages and challenges of the online environment</a:t>
            </a:r>
          </a:p>
        </p:txBody>
      </p:sp>
      <p:sp>
        <p:nvSpPr>
          <p:cNvPr id="3" name="Content Placeholder 2"/>
          <p:cNvSpPr>
            <a:spLocks noGrp="1"/>
          </p:cNvSpPr>
          <p:nvPr>
            <p:ph sz="half" idx="1"/>
          </p:nvPr>
        </p:nvSpPr>
        <p:spPr>
          <a:xfrm>
            <a:off x="193964" y="1825625"/>
            <a:ext cx="5706774" cy="4246563"/>
          </a:xfrm>
        </p:spPr>
        <p:txBody>
          <a:bodyPr>
            <a:noAutofit/>
          </a:bodyPr>
          <a:lstStyle/>
          <a:p>
            <a:r>
              <a:rPr lang="en-AU" sz="3200" dirty="0">
                <a:solidFill>
                  <a:schemeClr val="tx1"/>
                </a:solidFill>
              </a:rPr>
              <a:t>Peer mentoring – a two way relationship is central </a:t>
            </a:r>
          </a:p>
          <a:p>
            <a:r>
              <a:rPr lang="en-AU" sz="3200" dirty="0">
                <a:solidFill>
                  <a:schemeClr val="tx1"/>
                </a:solidFill>
              </a:rPr>
              <a:t>Email – a ‘one way’ communication model ?</a:t>
            </a:r>
          </a:p>
          <a:p>
            <a:r>
              <a:rPr lang="en-AU" sz="3200" dirty="0">
                <a:solidFill>
                  <a:schemeClr val="tx1"/>
                </a:solidFill>
              </a:rPr>
              <a:t>Peer mentoring - not just giving advice ?</a:t>
            </a:r>
          </a:p>
        </p:txBody>
      </p:sp>
      <p:sp>
        <p:nvSpPr>
          <p:cNvPr id="4" name="Content Placeholder 3"/>
          <p:cNvSpPr>
            <a:spLocks noGrp="1"/>
          </p:cNvSpPr>
          <p:nvPr>
            <p:ph sz="half" idx="2"/>
          </p:nvPr>
        </p:nvSpPr>
        <p:spPr>
          <a:xfrm>
            <a:off x="6015038" y="1700213"/>
            <a:ext cx="5338762" cy="4476750"/>
          </a:xfrm>
        </p:spPr>
        <p:txBody>
          <a:bodyPr>
            <a:normAutofit fontScale="25000" lnSpcReduction="20000"/>
          </a:bodyPr>
          <a:lstStyle/>
          <a:p>
            <a:r>
              <a:rPr lang="en-AU" sz="12800" dirty="0">
                <a:solidFill>
                  <a:schemeClr val="tx1"/>
                </a:solidFill>
              </a:rPr>
              <a:t>Guest (2000) argued that mentoring is a long-term process, involves </a:t>
            </a:r>
            <a:r>
              <a:rPr lang="en-AU" sz="12800" b="1" dirty="0">
                <a:solidFill>
                  <a:schemeClr val="tx1"/>
                </a:solidFill>
              </a:rPr>
              <a:t>sharing experiences </a:t>
            </a:r>
            <a:r>
              <a:rPr lang="en-AU" sz="12800" dirty="0">
                <a:solidFill>
                  <a:schemeClr val="tx1"/>
                </a:solidFill>
              </a:rPr>
              <a:t>and </a:t>
            </a:r>
            <a:r>
              <a:rPr lang="en-AU" sz="12800" b="1" dirty="0">
                <a:solidFill>
                  <a:schemeClr val="tx1"/>
                </a:solidFill>
              </a:rPr>
              <a:t>offering encouragement</a:t>
            </a:r>
            <a:r>
              <a:rPr lang="en-AU" sz="12800" dirty="0">
                <a:solidFill>
                  <a:schemeClr val="tx1"/>
                </a:solidFill>
              </a:rPr>
              <a:t>, provides the mentee (protégé) with </a:t>
            </a:r>
            <a:r>
              <a:rPr lang="en-AU" sz="12800" b="1" dirty="0">
                <a:solidFill>
                  <a:schemeClr val="tx1"/>
                </a:solidFill>
              </a:rPr>
              <a:t>a way of developing insight through reflection</a:t>
            </a:r>
            <a:r>
              <a:rPr lang="en-AU" sz="12800" dirty="0">
                <a:solidFill>
                  <a:schemeClr val="tx1"/>
                </a:solidFill>
              </a:rPr>
              <a:t>, and is a </a:t>
            </a:r>
            <a:r>
              <a:rPr lang="en-AU" sz="12800" b="1" dirty="0">
                <a:solidFill>
                  <a:schemeClr val="tx1"/>
                </a:solidFill>
              </a:rPr>
              <a:t>two-way relationship </a:t>
            </a:r>
            <a:r>
              <a:rPr lang="en-AU" sz="12800" dirty="0">
                <a:solidFill>
                  <a:schemeClr val="tx1"/>
                </a:solidFill>
              </a:rPr>
              <a:t>that results in mutual learning. </a:t>
            </a:r>
          </a:p>
          <a:p>
            <a:r>
              <a:rPr lang="en-AU" sz="9600" i="1" dirty="0">
                <a:solidFill>
                  <a:schemeClr val="tx1"/>
                </a:solidFill>
              </a:rPr>
              <a:t>Guest 2000 cited in Shrestha et al (2009: 116)</a:t>
            </a:r>
          </a:p>
          <a:p>
            <a:endParaRPr lang="en-AU" sz="12800" i="1" dirty="0">
              <a:solidFill>
                <a:schemeClr val="tx1"/>
              </a:solidFill>
            </a:endParaRPr>
          </a:p>
          <a:p>
            <a:endParaRPr lang="en-AU" sz="5800" i="1" dirty="0">
              <a:solidFill>
                <a:schemeClr val="tx1"/>
              </a:solidFill>
            </a:endParaRPr>
          </a:p>
          <a:p>
            <a:endParaRPr lang="en-AU" sz="5800" i="1" dirty="0">
              <a:solidFill>
                <a:schemeClr val="tx1"/>
              </a:solidFill>
            </a:endParaRPr>
          </a:p>
          <a:p>
            <a:pPr marL="0" indent="0">
              <a:buNone/>
            </a:pPr>
            <a:endParaRPr lang="en-AU" sz="5800" i="1" dirty="0">
              <a:solidFill>
                <a:schemeClr val="tx1"/>
              </a:solidFill>
            </a:endParaRPr>
          </a:p>
          <a:p>
            <a:pPr marL="0" indent="0">
              <a:buNone/>
            </a:pPr>
            <a:r>
              <a:rPr lang="en-AU" dirty="0"/>
              <a:t>	</a:t>
            </a:r>
          </a:p>
          <a:p>
            <a:endParaRPr lang="en-AU" dirty="0"/>
          </a:p>
        </p:txBody>
      </p:sp>
    </p:spTree>
    <p:extLst>
      <p:ext uri="{BB962C8B-B14F-4D97-AF65-F5344CB8AC3E}">
        <p14:creationId xmlns:p14="http://schemas.microsoft.com/office/powerpoint/2010/main" val="1345775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t>Success coach data - 2018</a:t>
            </a:r>
            <a:br>
              <a:rPr lang="en-AU" sz="3200" dirty="0"/>
            </a:br>
            <a:endParaRPr lang="en-AU" sz="3200" dirty="0"/>
          </a:p>
        </p:txBody>
      </p:sp>
      <p:graphicFrame>
        <p:nvGraphicFramePr>
          <p:cNvPr id="7" name="Table Placeholder 6" descr="Success Coach data showing the most popular links in 2018. In Trimester 1, these links were: Staying motivated, Cloud communities, UniStart. In Trimester 2, these were orientation itinerary, assignment planner, and UniStart.&#10;"/>
          <p:cNvGraphicFramePr>
            <a:graphicFrameLocks noGrp="1"/>
          </p:cNvGraphicFramePr>
          <p:nvPr>
            <p:ph type="tbl" sz="quarter" idx="13"/>
            <p:extLst>
              <p:ext uri="{D42A27DB-BD31-4B8C-83A1-F6EECF244321}">
                <p14:modId xmlns:p14="http://schemas.microsoft.com/office/powerpoint/2010/main" val="297482419"/>
              </p:ext>
            </p:extLst>
          </p:nvPr>
        </p:nvGraphicFramePr>
        <p:xfrm>
          <a:off x="700088" y="812005"/>
          <a:ext cx="10444162" cy="5931155"/>
        </p:xfrm>
        <a:graphic>
          <a:graphicData uri="http://schemas.openxmlformats.org/drawingml/2006/table">
            <a:tbl>
              <a:tblPr firstRow="1" firstCol="1" bandRow="1">
                <a:tableStyleId>{5C22544A-7EE6-4342-B048-85BDC9FD1C3A}</a:tableStyleId>
              </a:tblPr>
              <a:tblGrid>
                <a:gridCol w="1465285">
                  <a:extLst>
                    <a:ext uri="{9D8B030D-6E8A-4147-A177-3AD203B41FA5}">
                      <a16:colId xmlns:a16="http://schemas.microsoft.com/office/drawing/2014/main" val="3019274963"/>
                    </a:ext>
                  </a:extLst>
                </a:gridCol>
                <a:gridCol w="2536545">
                  <a:extLst>
                    <a:ext uri="{9D8B030D-6E8A-4147-A177-3AD203B41FA5}">
                      <a16:colId xmlns:a16="http://schemas.microsoft.com/office/drawing/2014/main" val="3045797272"/>
                    </a:ext>
                  </a:extLst>
                </a:gridCol>
                <a:gridCol w="1568718">
                  <a:extLst>
                    <a:ext uri="{9D8B030D-6E8A-4147-A177-3AD203B41FA5}">
                      <a16:colId xmlns:a16="http://schemas.microsoft.com/office/drawing/2014/main" val="2260862158"/>
                    </a:ext>
                  </a:extLst>
                </a:gridCol>
                <a:gridCol w="1778044">
                  <a:extLst>
                    <a:ext uri="{9D8B030D-6E8A-4147-A177-3AD203B41FA5}">
                      <a16:colId xmlns:a16="http://schemas.microsoft.com/office/drawing/2014/main" val="2579144310"/>
                    </a:ext>
                  </a:extLst>
                </a:gridCol>
                <a:gridCol w="3095570">
                  <a:extLst>
                    <a:ext uri="{9D8B030D-6E8A-4147-A177-3AD203B41FA5}">
                      <a16:colId xmlns:a16="http://schemas.microsoft.com/office/drawing/2014/main" val="2242255031"/>
                    </a:ext>
                  </a:extLst>
                </a:gridCol>
              </a:tblGrid>
              <a:tr h="1640890">
                <a:tc>
                  <a:txBody>
                    <a:bodyPr/>
                    <a:lstStyle/>
                    <a:p>
                      <a:pPr>
                        <a:lnSpc>
                          <a:spcPct val="107000"/>
                        </a:lnSpc>
                        <a:spcAft>
                          <a:spcPts val="0"/>
                        </a:spcAft>
                      </a:pPr>
                      <a:r>
                        <a:rPr lang="en-AU" sz="2400" dirty="0">
                          <a:effectLst/>
                        </a:rPr>
                        <a:t>Trimester</a:t>
                      </a: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43" marR="67843" marT="0" marB="0"/>
                </a:tc>
                <a:tc>
                  <a:txBody>
                    <a:bodyPr/>
                    <a:lstStyle/>
                    <a:p>
                      <a:pPr>
                        <a:lnSpc>
                          <a:spcPct val="107000"/>
                        </a:lnSpc>
                        <a:spcAft>
                          <a:spcPts val="0"/>
                        </a:spcAft>
                      </a:pPr>
                      <a:r>
                        <a:rPr lang="en-AU" sz="2400" dirty="0">
                          <a:effectLst/>
                        </a:rPr>
                        <a:t>Total in cohort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843" marR="67843" marT="0" marB="0"/>
                </a:tc>
                <a:tc>
                  <a:txBody>
                    <a:bodyPr/>
                    <a:lstStyle/>
                    <a:p>
                      <a:pPr>
                        <a:lnSpc>
                          <a:spcPct val="107000"/>
                        </a:lnSpc>
                        <a:spcAft>
                          <a:spcPts val="0"/>
                        </a:spcAft>
                      </a:pPr>
                      <a:r>
                        <a:rPr lang="en-AU" sz="2400" dirty="0">
                          <a:effectLst/>
                        </a:rPr>
                        <a:t>Total contacting coach at least once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843" marR="67843" marT="0" marB="0"/>
                </a:tc>
                <a:tc>
                  <a:txBody>
                    <a:bodyPr/>
                    <a:lstStyle/>
                    <a:p>
                      <a:pPr>
                        <a:lnSpc>
                          <a:spcPct val="107000"/>
                        </a:lnSpc>
                        <a:spcAft>
                          <a:spcPts val="0"/>
                        </a:spcAft>
                      </a:pPr>
                      <a:r>
                        <a:rPr lang="en-AU" sz="2400" dirty="0">
                          <a:effectLst/>
                        </a:rPr>
                        <a:t>Most active </a:t>
                      </a:r>
                      <a:r>
                        <a:rPr lang="en-AU" sz="2400" dirty="0" err="1">
                          <a:effectLst/>
                        </a:rPr>
                        <a:t>wks</a:t>
                      </a:r>
                      <a:r>
                        <a:rPr lang="en-AU" sz="2400" dirty="0">
                          <a:effectLst/>
                        </a:rPr>
                        <a:t> for student contact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843" marR="67843" marT="0" marB="0"/>
                </a:tc>
                <a:tc>
                  <a:txBody>
                    <a:bodyPr/>
                    <a:lstStyle/>
                    <a:p>
                      <a:pPr>
                        <a:lnSpc>
                          <a:spcPct val="107000"/>
                        </a:lnSpc>
                        <a:spcAft>
                          <a:spcPts val="0"/>
                        </a:spcAft>
                      </a:pPr>
                      <a:r>
                        <a:rPr lang="en-AU" sz="2400" dirty="0">
                          <a:effectLst/>
                        </a:rPr>
                        <a:t>Popular links*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843" marR="67843" marT="0" marB="0"/>
                </a:tc>
                <a:extLst>
                  <a:ext uri="{0D108BD9-81ED-4DB2-BD59-A6C34878D82A}">
                    <a16:rowId xmlns:a16="http://schemas.microsoft.com/office/drawing/2014/main" val="2738195641"/>
                  </a:ext>
                </a:extLst>
              </a:tr>
              <a:tr h="2239151">
                <a:tc>
                  <a:txBody>
                    <a:bodyPr/>
                    <a:lstStyle/>
                    <a:p>
                      <a:pPr>
                        <a:lnSpc>
                          <a:spcPct val="107000"/>
                        </a:lnSpc>
                        <a:spcAft>
                          <a:spcPts val="0"/>
                        </a:spcAft>
                      </a:pPr>
                      <a:r>
                        <a:rPr lang="en-AU" sz="2400" dirty="0">
                          <a:effectLst/>
                        </a:rPr>
                        <a:t>T1 2018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843" marR="67843" marT="0" marB="0"/>
                </a:tc>
                <a:tc>
                  <a:txBody>
                    <a:bodyPr/>
                    <a:lstStyle/>
                    <a:p>
                      <a:pPr marL="342900" lvl="0" indent="-342900">
                        <a:lnSpc>
                          <a:spcPct val="107000"/>
                        </a:lnSpc>
                        <a:spcAft>
                          <a:spcPts val="0"/>
                        </a:spcAft>
                        <a:buFont typeface="Courier New" panose="02070309020205020404" pitchFamily="49" charset="0"/>
                        <a:buChar char="o"/>
                      </a:pPr>
                      <a:r>
                        <a:rPr lang="en-AU" sz="2400" dirty="0">
                          <a:effectLst/>
                        </a:rPr>
                        <a:t>945 @ </a:t>
                      </a:r>
                      <a:r>
                        <a:rPr lang="en-AU" sz="2400" dirty="0" err="1">
                          <a:effectLst/>
                        </a:rPr>
                        <a:t>wk</a:t>
                      </a:r>
                      <a:r>
                        <a:rPr lang="en-AU" sz="2400" dirty="0">
                          <a:effectLst/>
                        </a:rPr>
                        <a:t>  – 2</a:t>
                      </a:r>
                    </a:p>
                    <a:p>
                      <a:pPr marL="342900" lvl="0" indent="-342900">
                        <a:lnSpc>
                          <a:spcPct val="107000"/>
                        </a:lnSpc>
                        <a:spcAft>
                          <a:spcPts val="0"/>
                        </a:spcAft>
                        <a:buFont typeface="Courier New" panose="02070309020205020404" pitchFamily="49" charset="0"/>
                        <a:buChar char="o"/>
                      </a:pPr>
                      <a:r>
                        <a:rPr lang="en-AU" sz="2400" dirty="0">
                          <a:effectLst/>
                        </a:rPr>
                        <a:t>1431 @ </a:t>
                      </a:r>
                      <a:r>
                        <a:rPr lang="en-AU" sz="2400" dirty="0" err="1">
                          <a:effectLst/>
                        </a:rPr>
                        <a:t>wk</a:t>
                      </a:r>
                      <a:r>
                        <a:rPr lang="en-AU" sz="2400" dirty="0">
                          <a:effectLst/>
                        </a:rPr>
                        <a:t> 1</a:t>
                      </a:r>
                    </a:p>
                    <a:p>
                      <a:pPr marL="342900" lvl="0" indent="-342900">
                        <a:lnSpc>
                          <a:spcPct val="107000"/>
                        </a:lnSpc>
                        <a:spcAft>
                          <a:spcPts val="0"/>
                        </a:spcAft>
                        <a:buFont typeface="Courier New" panose="02070309020205020404" pitchFamily="49" charset="0"/>
                        <a:buChar char="o"/>
                      </a:pPr>
                      <a:r>
                        <a:rPr lang="en-AU" sz="2400" dirty="0">
                          <a:effectLst/>
                        </a:rPr>
                        <a:t>1646 @ </a:t>
                      </a:r>
                      <a:r>
                        <a:rPr lang="en-AU" sz="2400" dirty="0" err="1">
                          <a:effectLst/>
                        </a:rPr>
                        <a:t>wk</a:t>
                      </a:r>
                      <a:r>
                        <a:rPr lang="en-AU" sz="2400" dirty="0">
                          <a:effectLst/>
                        </a:rPr>
                        <a:t> 4</a:t>
                      </a:r>
                    </a:p>
                    <a:p>
                      <a:pPr marL="342900" lvl="0" indent="-342900">
                        <a:lnSpc>
                          <a:spcPct val="107000"/>
                        </a:lnSpc>
                        <a:spcAft>
                          <a:spcPts val="0"/>
                        </a:spcAft>
                        <a:buFont typeface="Courier New" panose="02070309020205020404" pitchFamily="49" charset="0"/>
                        <a:buChar char="o"/>
                      </a:pPr>
                      <a:r>
                        <a:rPr lang="en-AU" sz="2400" dirty="0">
                          <a:effectLst/>
                        </a:rPr>
                        <a:t>1469 @ </a:t>
                      </a:r>
                      <a:r>
                        <a:rPr lang="en-AU" sz="2400" dirty="0" err="1">
                          <a:effectLst/>
                        </a:rPr>
                        <a:t>wk</a:t>
                      </a:r>
                      <a:r>
                        <a:rPr lang="en-AU" sz="2400" dirty="0">
                          <a:effectLst/>
                        </a:rPr>
                        <a:t> 8</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843" marR="67843" marT="0" marB="0"/>
                </a:tc>
                <a:tc>
                  <a:txBody>
                    <a:bodyPr/>
                    <a:lstStyle/>
                    <a:p>
                      <a:pPr>
                        <a:lnSpc>
                          <a:spcPct val="107000"/>
                        </a:lnSpc>
                        <a:spcAft>
                          <a:spcPts val="0"/>
                        </a:spcAft>
                      </a:pPr>
                      <a:r>
                        <a:rPr lang="en-AU" sz="2400" dirty="0">
                          <a:effectLst/>
                        </a:rPr>
                        <a:t>519</a:t>
                      </a:r>
                    </a:p>
                    <a:p>
                      <a:pPr>
                        <a:lnSpc>
                          <a:spcPct val="107000"/>
                        </a:lnSpc>
                        <a:spcAft>
                          <a:spcPts val="0"/>
                        </a:spcAft>
                      </a:pPr>
                      <a:r>
                        <a:rPr lang="en-AU" sz="2000" dirty="0">
                          <a:effectLst/>
                        </a:rPr>
                        <a:t>35% of final cohort </a:t>
                      </a:r>
                    </a:p>
                    <a:p>
                      <a:pPr>
                        <a:lnSpc>
                          <a:spcPct val="107000"/>
                        </a:lnSpc>
                        <a:spcAft>
                          <a:spcPts val="0"/>
                        </a:spcAft>
                      </a:pPr>
                      <a:r>
                        <a:rPr lang="en-AU" sz="2000" dirty="0">
                          <a:effectLst/>
                        </a:rPr>
                        <a:t>31% of max cohort</a:t>
                      </a:r>
                    </a:p>
                    <a:p>
                      <a:pPr>
                        <a:lnSpc>
                          <a:spcPct val="107000"/>
                        </a:lnSpc>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43" marR="67843" marT="0" marB="0"/>
                </a:tc>
                <a:tc>
                  <a:txBody>
                    <a:bodyPr/>
                    <a:lstStyle/>
                    <a:p>
                      <a:pPr>
                        <a:lnSpc>
                          <a:spcPct val="107000"/>
                        </a:lnSpc>
                        <a:spcAft>
                          <a:spcPts val="0"/>
                        </a:spcAft>
                      </a:pPr>
                      <a:r>
                        <a:rPr lang="en-AU" sz="2400" dirty="0" err="1">
                          <a:effectLst/>
                        </a:rPr>
                        <a:t>Wk</a:t>
                      </a:r>
                      <a:r>
                        <a:rPr lang="en-AU" sz="2400" dirty="0">
                          <a:effectLst/>
                        </a:rPr>
                        <a:t> 1 (190)</a:t>
                      </a:r>
                    </a:p>
                    <a:p>
                      <a:pPr>
                        <a:lnSpc>
                          <a:spcPct val="107000"/>
                        </a:lnSpc>
                        <a:spcAft>
                          <a:spcPts val="0"/>
                        </a:spcAft>
                      </a:pPr>
                      <a:r>
                        <a:rPr lang="en-AU" sz="2400" dirty="0" err="1">
                          <a:effectLst/>
                        </a:rPr>
                        <a:t>Wk</a:t>
                      </a:r>
                      <a:r>
                        <a:rPr lang="en-AU" sz="2400" dirty="0">
                          <a:effectLst/>
                        </a:rPr>
                        <a:t> 2 (156)</a:t>
                      </a:r>
                    </a:p>
                    <a:p>
                      <a:pPr>
                        <a:lnSpc>
                          <a:spcPct val="107000"/>
                        </a:lnSpc>
                        <a:spcAft>
                          <a:spcPts val="0"/>
                        </a:spcAft>
                      </a:pPr>
                      <a:r>
                        <a:rPr lang="en-AU" sz="2400" dirty="0">
                          <a:effectLst/>
                        </a:rPr>
                        <a:t>0 – 2 (132)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843" marR="67843" marT="0" marB="0"/>
                </a:tc>
                <a:tc>
                  <a:txBody>
                    <a:bodyPr/>
                    <a:lstStyle/>
                    <a:p>
                      <a:pPr marL="342900" lvl="0" indent="-342900">
                        <a:lnSpc>
                          <a:spcPct val="107000"/>
                        </a:lnSpc>
                        <a:spcAft>
                          <a:spcPts val="0"/>
                        </a:spcAft>
                        <a:buFont typeface="Courier New" panose="02070309020205020404" pitchFamily="49" charset="0"/>
                        <a:buChar char="o"/>
                      </a:pPr>
                      <a:r>
                        <a:rPr lang="en-AU" sz="2400" dirty="0">
                          <a:effectLst/>
                        </a:rPr>
                        <a:t>Staying motivated blog (184)</a:t>
                      </a:r>
                    </a:p>
                    <a:p>
                      <a:pPr marL="342900" lvl="0" indent="-342900">
                        <a:lnSpc>
                          <a:spcPct val="107000"/>
                        </a:lnSpc>
                        <a:spcAft>
                          <a:spcPts val="0"/>
                        </a:spcAft>
                        <a:buFont typeface="Courier New" panose="02070309020205020404" pitchFamily="49" charset="0"/>
                        <a:buChar char="o"/>
                      </a:pPr>
                      <a:r>
                        <a:rPr lang="en-AU" sz="2400" dirty="0">
                          <a:effectLst/>
                        </a:rPr>
                        <a:t>Cloud communities group (146)</a:t>
                      </a:r>
                    </a:p>
                    <a:p>
                      <a:pPr marL="342900" lvl="0" indent="-342900">
                        <a:lnSpc>
                          <a:spcPct val="107000"/>
                        </a:lnSpc>
                        <a:spcAft>
                          <a:spcPts val="0"/>
                        </a:spcAft>
                        <a:buFont typeface="Courier New" panose="02070309020205020404" pitchFamily="49" charset="0"/>
                        <a:buChar char="o"/>
                      </a:pPr>
                      <a:r>
                        <a:rPr lang="en-AU" sz="2400" dirty="0">
                          <a:effectLst/>
                        </a:rPr>
                        <a:t>UniStart (121)</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843" marR="67843" marT="0" marB="0"/>
                </a:tc>
                <a:extLst>
                  <a:ext uri="{0D108BD9-81ED-4DB2-BD59-A6C34878D82A}">
                    <a16:rowId xmlns:a16="http://schemas.microsoft.com/office/drawing/2014/main" val="760376418"/>
                  </a:ext>
                </a:extLst>
              </a:tr>
              <a:tr h="2051114">
                <a:tc>
                  <a:txBody>
                    <a:bodyPr/>
                    <a:lstStyle/>
                    <a:p>
                      <a:pPr>
                        <a:lnSpc>
                          <a:spcPct val="107000"/>
                        </a:lnSpc>
                        <a:spcAft>
                          <a:spcPts val="0"/>
                        </a:spcAft>
                      </a:pPr>
                      <a:r>
                        <a:rPr lang="en-AU" sz="2400" dirty="0">
                          <a:effectLst/>
                        </a:rPr>
                        <a:t>T2 2018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843" marR="67843" marT="0" marB="0"/>
                </a:tc>
                <a:tc>
                  <a:txBody>
                    <a:bodyPr/>
                    <a:lstStyle/>
                    <a:p>
                      <a:pPr marL="342900" lvl="0" indent="-342900">
                        <a:lnSpc>
                          <a:spcPct val="107000"/>
                        </a:lnSpc>
                        <a:spcAft>
                          <a:spcPts val="0"/>
                        </a:spcAft>
                        <a:buFont typeface="Courier New" panose="02070309020205020404" pitchFamily="49" charset="0"/>
                        <a:buChar char="o"/>
                      </a:pPr>
                      <a:r>
                        <a:rPr lang="en-AU" sz="2400" dirty="0">
                          <a:effectLst/>
                        </a:rPr>
                        <a:t>434 @ </a:t>
                      </a:r>
                      <a:r>
                        <a:rPr lang="en-AU" sz="2400" dirty="0" err="1">
                          <a:effectLst/>
                        </a:rPr>
                        <a:t>wk</a:t>
                      </a:r>
                      <a:r>
                        <a:rPr lang="en-AU" sz="2400" dirty="0">
                          <a:effectLst/>
                        </a:rPr>
                        <a:t> -2</a:t>
                      </a:r>
                    </a:p>
                    <a:p>
                      <a:pPr marL="342900" lvl="0" indent="-342900">
                        <a:lnSpc>
                          <a:spcPct val="107000"/>
                        </a:lnSpc>
                        <a:spcAft>
                          <a:spcPts val="0"/>
                        </a:spcAft>
                        <a:buFont typeface="Courier New" panose="02070309020205020404" pitchFamily="49" charset="0"/>
                        <a:buChar char="o"/>
                      </a:pPr>
                      <a:r>
                        <a:rPr lang="en-AU" sz="2400" dirty="0">
                          <a:effectLst/>
                        </a:rPr>
                        <a:t>570 @wk1</a:t>
                      </a:r>
                    </a:p>
                    <a:p>
                      <a:pPr marL="342900" lvl="0" indent="-342900">
                        <a:lnSpc>
                          <a:spcPct val="107000"/>
                        </a:lnSpc>
                        <a:spcAft>
                          <a:spcPts val="0"/>
                        </a:spcAft>
                        <a:buFont typeface="Courier New" panose="02070309020205020404" pitchFamily="49" charset="0"/>
                        <a:buChar char="o"/>
                      </a:pPr>
                      <a:r>
                        <a:rPr lang="en-AU" sz="2400" dirty="0">
                          <a:effectLst/>
                        </a:rPr>
                        <a:t>916 @ wk3</a:t>
                      </a:r>
                    </a:p>
                    <a:p>
                      <a:pPr marL="342900" lvl="0" indent="-342900">
                        <a:lnSpc>
                          <a:spcPct val="107000"/>
                        </a:lnSpc>
                        <a:spcAft>
                          <a:spcPts val="0"/>
                        </a:spcAft>
                        <a:buFont typeface="Courier New" panose="02070309020205020404" pitchFamily="49" charset="0"/>
                        <a:buChar char="o"/>
                      </a:pPr>
                      <a:r>
                        <a:rPr lang="en-AU" sz="2400" dirty="0">
                          <a:effectLst/>
                        </a:rPr>
                        <a:t>785 @</a:t>
                      </a:r>
                      <a:r>
                        <a:rPr lang="en-AU" sz="2400" dirty="0" err="1">
                          <a:effectLst/>
                        </a:rPr>
                        <a:t>wk</a:t>
                      </a:r>
                      <a:r>
                        <a:rPr lang="en-AU" sz="2400" dirty="0">
                          <a:effectLst/>
                        </a:rPr>
                        <a:t> 8</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843" marR="67843" marT="0" marB="0"/>
                </a:tc>
                <a:tc>
                  <a:txBody>
                    <a:bodyPr/>
                    <a:lstStyle/>
                    <a:p>
                      <a:pPr>
                        <a:lnSpc>
                          <a:spcPct val="107000"/>
                        </a:lnSpc>
                        <a:spcAft>
                          <a:spcPts val="0"/>
                        </a:spcAft>
                      </a:pPr>
                      <a:r>
                        <a:rPr lang="en-AU" sz="2400" dirty="0">
                          <a:effectLst/>
                        </a:rPr>
                        <a:t>234</a:t>
                      </a:r>
                    </a:p>
                    <a:p>
                      <a:pPr>
                        <a:lnSpc>
                          <a:spcPct val="107000"/>
                        </a:lnSpc>
                        <a:spcAft>
                          <a:spcPts val="0"/>
                        </a:spcAft>
                      </a:pPr>
                      <a:r>
                        <a:rPr lang="en-AU" sz="2000" dirty="0">
                          <a:effectLst/>
                        </a:rPr>
                        <a:t>30% of final cohort</a:t>
                      </a:r>
                    </a:p>
                    <a:p>
                      <a:pPr>
                        <a:lnSpc>
                          <a:spcPct val="107000"/>
                        </a:lnSpc>
                        <a:spcAft>
                          <a:spcPts val="0"/>
                        </a:spcAft>
                      </a:pPr>
                      <a:r>
                        <a:rPr lang="en-AU" sz="2000" dirty="0">
                          <a:effectLst/>
                        </a:rPr>
                        <a:t>25% of max cohort</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843" marR="67843" marT="0" marB="0"/>
                </a:tc>
                <a:tc>
                  <a:txBody>
                    <a:bodyPr/>
                    <a:lstStyle/>
                    <a:p>
                      <a:pPr>
                        <a:lnSpc>
                          <a:spcPct val="107000"/>
                        </a:lnSpc>
                        <a:spcAft>
                          <a:spcPts val="0"/>
                        </a:spcAft>
                      </a:pPr>
                      <a:r>
                        <a:rPr lang="en-AU" sz="2400" dirty="0">
                          <a:effectLst/>
                        </a:rPr>
                        <a:t>0-2 ( 71) </a:t>
                      </a:r>
                    </a:p>
                    <a:p>
                      <a:pPr>
                        <a:lnSpc>
                          <a:spcPct val="107000"/>
                        </a:lnSpc>
                        <a:spcAft>
                          <a:spcPts val="0"/>
                        </a:spcAft>
                      </a:pPr>
                      <a:r>
                        <a:rPr lang="en-AU" sz="2400" dirty="0" err="1">
                          <a:effectLst/>
                        </a:rPr>
                        <a:t>Wk</a:t>
                      </a:r>
                      <a:r>
                        <a:rPr lang="en-AU" sz="2400" dirty="0">
                          <a:effectLst/>
                        </a:rPr>
                        <a:t> 1( 70)</a:t>
                      </a:r>
                    </a:p>
                    <a:p>
                      <a:pPr>
                        <a:lnSpc>
                          <a:spcPct val="107000"/>
                        </a:lnSpc>
                        <a:spcAft>
                          <a:spcPts val="0"/>
                        </a:spcAft>
                      </a:pPr>
                      <a:r>
                        <a:rPr lang="en-AU" sz="2400" dirty="0" err="1">
                          <a:effectLst/>
                        </a:rPr>
                        <a:t>Wk</a:t>
                      </a:r>
                      <a:r>
                        <a:rPr lang="en-AU" sz="2400" dirty="0">
                          <a:effectLst/>
                        </a:rPr>
                        <a:t> 3 (59)</a:t>
                      </a:r>
                    </a:p>
                    <a:p>
                      <a:pPr>
                        <a:lnSpc>
                          <a:spcPct val="107000"/>
                        </a:lnSpc>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43" marR="67843" marT="0" marB="0"/>
                </a:tc>
                <a:tc>
                  <a:txBody>
                    <a:bodyPr/>
                    <a:lstStyle/>
                    <a:p>
                      <a:pPr marL="342900" lvl="0" indent="-342900">
                        <a:lnSpc>
                          <a:spcPct val="107000"/>
                        </a:lnSpc>
                        <a:spcAft>
                          <a:spcPts val="0"/>
                        </a:spcAft>
                        <a:buFont typeface="Courier New" panose="02070309020205020404" pitchFamily="49" charset="0"/>
                        <a:buChar char="o"/>
                      </a:pPr>
                      <a:r>
                        <a:rPr lang="en-AU" sz="2400" dirty="0">
                          <a:effectLst/>
                        </a:rPr>
                        <a:t>Orientation itinerary </a:t>
                      </a:r>
                    </a:p>
                    <a:p>
                      <a:pPr marL="228600">
                        <a:lnSpc>
                          <a:spcPct val="107000"/>
                        </a:lnSpc>
                        <a:spcAft>
                          <a:spcPts val="0"/>
                        </a:spcAft>
                      </a:pPr>
                      <a:r>
                        <a:rPr lang="en-AU" sz="2400" dirty="0">
                          <a:effectLst/>
                        </a:rPr>
                        <a:t>(110)</a:t>
                      </a:r>
                    </a:p>
                    <a:p>
                      <a:pPr marL="342900" lvl="0" indent="-342900">
                        <a:lnSpc>
                          <a:spcPct val="107000"/>
                        </a:lnSpc>
                        <a:spcAft>
                          <a:spcPts val="0"/>
                        </a:spcAft>
                        <a:buFont typeface="Courier New" panose="02070309020205020404" pitchFamily="49" charset="0"/>
                        <a:buChar char="o"/>
                      </a:pPr>
                      <a:r>
                        <a:rPr lang="en-AU" sz="2400" dirty="0">
                          <a:effectLst/>
                        </a:rPr>
                        <a:t>Assignment planner </a:t>
                      </a:r>
                    </a:p>
                    <a:p>
                      <a:pPr marL="228600">
                        <a:lnSpc>
                          <a:spcPct val="107000"/>
                        </a:lnSpc>
                        <a:spcAft>
                          <a:spcPts val="0"/>
                        </a:spcAft>
                      </a:pPr>
                      <a:r>
                        <a:rPr lang="en-AU" sz="2400" dirty="0">
                          <a:effectLst/>
                        </a:rPr>
                        <a:t>(61) </a:t>
                      </a:r>
                    </a:p>
                    <a:p>
                      <a:pPr marL="342900" lvl="0" indent="-342900">
                        <a:lnSpc>
                          <a:spcPct val="107000"/>
                        </a:lnSpc>
                        <a:spcAft>
                          <a:spcPts val="0"/>
                        </a:spcAft>
                        <a:buFont typeface="Courier New" panose="02070309020205020404" pitchFamily="49" charset="0"/>
                        <a:buChar char="o"/>
                      </a:pPr>
                      <a:r>
                        <a:rPr lang="en-AU" sz="2400" dirty="0">
                          <a:effectLst/>
                        </a:rPr>
                        <a:t>UniStart (55)</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843" marR="67843" marT="0" marB="0"/>
                </a:tc>
                <a:extLst>
                  <a:ext uri="{0D108BD9-81ED-4DB2-BD59-A6C34878D82A}">
                    <a16:rowId xmlns:a16="http://schemas.microsoft.com/office/drawing/2014/main" val="2068288923"/>
                  </a:ext>
                </a:extLst>
              </a:tr>
            </a:tbl>
          </a:graphicData>
        </a:graphic>
      </p:graphicFrame>
      <p:sp>
        <p:nvSpPr>
          <p:cNvPr id="3" name="Footer Placeholder 2"/>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3700361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a:t>Other initiatives</a:t>
            </a:r>
          </a:p>
        </p:txBody>
      </p:sp>
      <p:sp>
        <p:nvSpPr>
          <p:cNvPr id="3" name="Content Placeholder 2"/>
          <p:cNvSpPr>
            <a:spLocks noGrp="1"/>
          </p:cNvSpPr>
          <p:nvPr>
            <p:ph sz="half" idx="1"/>
          </p:nvPr>
        </p:nvSpPr>
        <p:spPr>
          <a:xfrm>
            <a:off x="571500" y="1592071"/>
            <a:ext cx="5443538" cy="4723004"/>
          </a:xfrm>
        </p:spPr>
        <p:txBody>
          <a:bodyPr/>
          <a:lstStyle/>
          <a:p>
            <a:r>
              <a:rPr lang="en-AU" dirty="0">
                <a:solidFill>
                  <a:schemeClr val="tx1"/>
                </a:solidFill>
              </a:rPr>
              <a:t>Unified orientation project – what messages do all students need? Which channels are best for that communication?</a:t>
            </a:r>
          </a:p>
          <a:p>
            <a:endParaRPr lang="en-AU" dirty="0"/>
          </a:p>
        </p:txBody>
      </p:sp>
      <p:sp>
        <p:nvSpPr>
          <p:cNvPr id="4" name="Content Placeholder 3"/>
          <p:cNvSpPr>
            <a:spLocks noGrp="1"/>
          </p:cNvSpPr>
          <p:nvPr>
            <p:ph sz="half" idx="2"/>
          </p:nvPr>
        </p:nvSpPr>
        <p:spPr>
          <a:xfrm>
            <a:off x="6186488" y="1592071"/>
            <a:ext cx="5167312" cy="4584892"/>
          </a:xfrm>
        </p:spPr>
        <p:txBody>
          <a:bodyPr/>
          <a:lstStyle/>
          <a:p>
            <a:r>
              <a:rPr lang="en-AU" dirty="0"/>
              <a:t>Customised orientation for HDR students, pathway students, International students, Cloud students </a:t>
            </a:r>
          </a:p>
          <a:p>
            <a:r>
              <a:rPr lang="en-AU" dirty="0">
                <a:solidFill>
                  <a:schemeClr val="tx1"/>
                </a:solidFill>
              </a:rPr>
              <a:t>Personalised orientation itinerary </a:t>
            </a:r>
          </a:p>
          <a:p>
            <a:endParaRPr lang="en-AU" dirty="0"/>
          </a:p>
          <a:p>
            <a:endParaRPr lang="en-AU" dirty="0"/>
          </a:p>
          <a:p>
            <a:endParaRPr lang="en-AU" dirty="0"/>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854916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a:t>What’s next ?</a:t>
            </a:r>
          </a:p>
        </p:txBody>
      </p:sp>
      <p:sp>
        <p:nvSpPr>
          <p:cNvPr id="3" name="Content Placeholder 2"/>
          <p:cNvSpPr>
            <a:spLocks noGrp="1"/>
          </p:cNvSpPr>
          <p:nvPr>
            <p:ph sz="half" idx="1"/>
          </p:nvPr>
        </p:nvSpPr>
        <p:spPr>
          <a:xfrm>
            <a:off x="342900" y="1825625"/>
            <a:ext cx="5676900" cy="4351338"/>
          </a:xfrm>
        </p:spPr>
        <p:txBody>
          <a:bodyPr/>
          <a:lstStyle/>
          <a:p>
            <a:r>
              <a:rPr lang="en-AU" b="1" dirty="0">
                <a:solidFill>
                  <a:schemeClr val="tx1"/>
                </a:solidFill>
              </a:rPr>
              <a:t>Transition toolkit </a:t>
            </a:r>
            <a:r>
              <a:rPr lang="en-AU" dirty="0"/>
              <a:t>– to assist academic staff to embed activities that build students’ ‘sense of capability’ into early units of study.  </a:t>
            </a:r>
          </a:p>
        </p:txBody>
      </p:sp>
      <p:sp>
        <p:nvSpPr>
          <p:cNvPr id="4" name="Content Placeholder 3"/>
          <p:cNvSpPr>
            <a:spLocks noGrp="1"/>
          </p:cNvSpPr>
          <p:nvPr>
            <p:ph sz="half" idx="2"/>
          </p:nvPr>
        </p:nvSpPr>
        <p:spPr/>
        <p:txBody>
          <a:bodyPr/>
          <a:lstStyle/>
          <a:p>
            <a:r>
              <a:rPr lang="en-AU" b="1" dirty="0">
                <a:solidFill>
                  <a:schemeClr val="tx1"/>
                </a:solidFill>
              </a:rPr>
              <a:t>Success coaches for other cohorts ?</a:t>
            </a:r>
          </a:p>
          <a:p>
            <a:r>
              <a:rPr lang="en-AU" dirty="0"/>
              <a:t>Graduate Certificate in Humanitatirun Leadership </a:t>
            </a:r>
          </a:p>
          <a:p>
            <a:r>
              <a:rPr lang="en-AU" dirty="0"/>
              <a:t>Deakin Accelerate students</a:t>
            </a:r>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957724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References</a:t>
            </a:r>
          </a:p>
        </p:txBody>
      </p:sp>
      <p:sp>
        <p:nvSpPr>
          <p:cNvPr id="7" name="Content Placeholder 6"/>
          <p:cNvSpPr>
            <a:spLocks noGrp="1"/>
          </p:cNvSpPr>
          <p:nvPr>
            <p:ph sz="quarter" idx="12"/>
          </p:nvPr>
        </p:nvSpPr>
        <p:spPr/>
        <p:txBody>
          <a:bodyPr/>
          <a:lstStyle/>
          <a:p>
            <a:r>
              <a:rPr lang="en-AU" sz="2400" dirty="0" err="1">
                <a:solidFill>
                  <a:schemeClr val="tx1"/>
                </a:solidFill>
              </a:rPr>
              <a:t>Lizzio</a:t>
            </a:r>
            <a:r>
              <a:rPr lang="en-AU" sz="2400" dirty="0">
                <a:solidFill>
                  <a:schemeClr val="tx1"/>
                </a:solidFill>
              </a:rPr>
              <a:t>, A. (2006). </a:t>
            </a:r>
            <a:r>
              <a:rPr lang="en-AU" sz="2400" i="1" dirty="0">
                <a:solidFill>
                  <a:schemeClr val="tx1"/>
                </a:solidFill>
              </a:rPr>
              <a:t>Designing an orientation and transition strategy for commencing students</a:t>
            </a:r>
            <a:r>
              <a:rPr lang="en-AU" sz="2400" dirty="0">
                <a:solidFill>
                  <a:schemeClr val="tx1"/>
                </a:solidFill>
              </a:rPr>
              <a:t>. Retrieved from </a:t>
            </a:r>
            <a:r>
              <a:rPr lang="en-AU" sz="2400" dirty="0">
                <a:hlinkClick r:id="rId3"/>
              </a:rPr>
              <a:t>http://www.griffith.edu.au/__data/assets/pdf_file/0008/51875/Alfs-5-Senors-Paper-FYEProject</a:t>
            </a:r>
            <a:endParaRPr lang="en-AU" sz="2400" dirty="0"/>
          </a:p>
          <a:p>
            <a:r>
              <a:rPr lang="en-AU" sz="2400" dirty="0">
                <a:solidFill>
                  <a:schemeClr val="tx1"/>
                </a:solidFill>
              </a:rPr>
              <a:t>E. Thomas ( 2012) Building student engagement and belonging in Higher Education at a time of change: final report from the What Works? Student Retention &amp; Success - Higher Education Academy</a:t>
            </a:r>
          </a:p>
          <a:p>
            <a:pPr fontAlgn="base"/>
            <a:r>
              <a:rPr lang="en-AU" sz="2400" dirty="0">
                <a:solidFill>
                  <a:schemeClr val="tx1"/>
                </a:solidFill>
              </a:rPr>
              <a:t>Shrestha, </a:t>
            </a:r>
            <a:r>
              <a:rPr lang="en-AU" sz="2400" dirty="0" err="1">
                <a:solidFill>
                  <a:schemeClr val="tx1"/>
                </a:solidFill>
              </a:rPr>
              <a:t>Celayne</a:t>
            </a:r>
            <a:r>
              <a:rPr lang="en-AU" sz="2400" dirty="0">
                <a:solidFill>
                  <a:schemeClr val="tx1"/>
                </a:solidFill>
              </a:rPr>
              <a:t> Heaton; May, Steve; </a:t>
            </a:r>
            <a:r>
              <a:rPr lang="en-AU" sz="2400" dirty="0" err="1">
                <a:solidFill>
                  <a:schemeClr val="tx1"/>
                </a:solidFill>
              </a:rPr>
              <a:t>Edirisingha</a:t>
            </a:r>
            <a:r>
              <a:rPr lang="en-AU" sz="2400" dirty="0">
                <a:solidFill>
                  <a:schemeClr val="tx1"/>
                </a:solidFill>
              </a:rPr>
              <a:t>, </a:t>
            </a:r>
            <a:r>
              <a:rPr lang="en-AU" sz="2400" dirty="0" err="1">
                <a:solidFill>
                  <a:schemeClr val="tx1"/>
                </a:solidFill>
              </a:rPr>
              <a:t>Palitha</a:t>
            </a:r>
            <a:r>
              <a:rPr lang="en-AU" sz="2400" dirty="0">
                <a:solidFill>
                  <a:schemeClr val="tx1"/>
                </a:solidFill>
              </a:rPr>
              <a:t>; Burke, Linda; Linsey, Tim ( 2009) From Face-to-Face to e-Mentoring: Does the "e" Add Any Value for Mentors? </a:t>
            </a:r>
            <a:r>
              <a:rPr lang="en-AU" sz="2400" i="1" dirty="0">
                <a:solidFill>
                  <a:schemeClr val="tx1"/>
                </a:solidFill>
              </a:rPr>
              <a:t>International Journal of Teaching and Learning in Higher Education</a:t>
            </a:r>
            <a:r>
              <a:rPr lang="en-AU" sz="2400" dirty="0">
                <a:solidFill>
                  <a:schemeClr val="tx1"/>
                </a:solidFill>
              </a:rPr>
              <a:t>, v20 n2 p116-124 2009</a:t>
            </a:r>
          </a:p>
          <a:p>
            <a:endParaRPr lang="en-AU" sz="2800" dirty="0">
              <a:solidFill>
                <a:schemeClr val="tx1"/>
              </a:solidFill>
            </a:endParaRPr>
          </a:p>
          <a:p>
            <a:endParaRPr lang="en-AU" sz="2800" dirty="0"/>
          </a:p>
          <a:p>
            <a:endParaRPr lang="en-AU" sz="3200" dirty="0"/>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57001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3200" dirty="0"/>
              <a:t>Getting Started at Deakin Survey – 2017  </a:t>
            </a:r>
          </a:p>
        </p:txBody>
      </p:sp>
      <p:pic>
        <p:nvPicPr>
          <p:cNvPr id="9" name="Content Placeholder 8" descr="Table showing type of Deakin resources used by undergraduate and postgraduate students in Preparation for Study. Depicts high use of 'Get Started' section in Deakin Sync (78% of all students). 73% of all students visited the 'Orientation and getting started' section. "/>
          <p:cNvPicPr>
            <a:picLocks noGrp="1" noChangeAspect="1"/>
          </p:cNvPicPr>
          <p:nvPr>
            <p:ph sz="quarter" idx="12"/>
          </p:nvPr>
        </p:nvPicPr>
        <p:blipFill>
          <a:blip r:embed="rId3"/>
          <a:stretch>
            <a:fillRect/>
          </a:stretch>
        </p:blipFill>
        <p:spPr>
          <a:xfrm>
            <a:off x="968642" y="2014538"/>
            <a:ext cx="10058400" cy="3771900"/>
          </a:xfrm>
          <a:prstGeom prst="rect">
            <a:avLst/>
          </a:prstGeom>
        </p:spPr>
      </p:pic>
      <p:sp>
        <p:nvSpPr>
          <p:cNvPr id="3" name="Footer Placeholder 2"/>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274460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a:t>Expect the unexpected………..</a:t>
            </a:r>
          </a:p>
        </p:txBody>
      </p:sp>
      <p:pic>
        <p:nvPicPr>
          <p:cNvPr id="5" name="Content Placeholder 4" descr="This 'expect the unexpected' table shows the extent to which students' expectations of study meet the reality of study. For instance, 55% of students surveyed found that the amount of reading outside class times was higher than expected. "/>
          <p:cNvPicPr>
            <a:picLocks noGrp="1" noChangeAspect="1"/>
          </p:cNvPicPr>
          <p:nvPr>
            <p:ph sz="quarter" idx="12"/>
          </p:nvPr>
        </p:nvPicPr>
        <p:blipFill>
          <a:blip r:embed="rId3"/>
          <a:stretch>
            <a:fillRect/>
          </a:stretch>
        </p:blipFill>
        <p:spPr>
          <a:xfrm>
            <a:off x="213441" y="1585913"/>
            <a:ext cx="10767276" cy="4329111"/>
          </a:xfrm>
          <a:prstGeom prst="rect">
            <a:avLst/>
          </a:prstGeom>
        </p:spPr>
      </p:pic>
      <p:sp>
        <p:nvSpPr>
          <p:cNvPr id="3" name="Footer Placeholder 2"/>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304059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Content Placeholder 4" descr="Data table highlighting the top five reasons why students considered discontinuing or deferring from study in 2017. The top reaons were difficulty with workload 55%, Fear of failure 48%, health reasons or stress 42%, concerns that they are not suited to university study 38%, and financial difficulties 31%."/>
          <p:cNvPicPr>
            <a:picLocks noGrp="1" noChangeAspect="1"/>
          </p:cNvPicPr>
          <p:nvPr>
            <p:ph sz="quarter" idx="12"/>
          </p:nvPr>
        </p:nvPicPr>
        <p:blipFill>
          <a:blip r:embed="rId3"/>
          <a:stretch>
            <a:fillRect/>
          </a:stretch>
        </p:blipFill>
        <p:spPr>
          <a:xfrm>
            <a:off x="1014413" y="1365626"/>
            <a:ext cx="9396324" cy="4892300"/>
          </a:xfrm>
          <a:prstGeom prst="rect">
            <a:avLst/>
          </a:prstGeom>
        </p:spPr>
      </p:pic>
      <p:sp>
        <p:nvSpPr>
          <p:cNvPr id="3" name="Footer Placeholder 2"/>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1356669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The </a:t>
            </a:r>
            <a:r>
              <a:rPr lang="en-AU" dirty="0" err="1"/>
              <a:t>Lizzio</a:t>
            </a:r>
            <a:r>
              <a:rPr lang="en-AU" dirty="0"/>
              <a:t> model -  Griffiths University 2006 </a:t>
            </a:r>
          </a:p>
        </p:txBody>
      </p:sp>
      <p:sp>
        <p:nvSpPr>
          <p:cNvPr id="6" name="Content Placeholder 5"/>
          <p:cNvSpPr>
            <a:spLocks noGrp="1"/>
          </p:cNvSpPr>
          <p:nvPr>
            <p:ph sz="quarter" idx="12"/>
          </p:nvPr>
        </p:nvSpPr>
        <p:spPr/>
        <p:txBody>
          <a:bodyPr/>
          <a:lstStyle/>
          <a:p>
            <a:r>
              <a:rPr lang="en-AU" sz="2800" i="1" dirty="0">
                <a:solidFill>
                  <a:schemeClr val="tx1"/>
                </a:solidFill>
              </a:rPr>
              <a:t>It is clear that there isn’t “one right way” to design an orientation and transition strategy. Similarly, there aren’t any guaranteed solutions or “magic bullets” that will  impact on student retention or engagement. A reading of the available literature does however indicate that there are consistent needs and concerns that students experience as they commence university. Understanding these needs provides a sound basis for designing effective orientation and transition strategies. (1: 2006) </a:t>
            </a:r>
          </a:p>
        </p:txBody>
      </p:sp>
      <p:sp>
        <p:nvSpPr>
          <p:cNvPr id="4" name="Footer Placeholder 3"/>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275596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272" y="270166"/>
            <a:ext cx="8446039" cy="782780"/>
          </a:xfrm>
        </p:spPr>
        <p:txBody>
          <a:bodyPr/>
          <a:lstStyle/>
          <a:p>
            <a:r>
              <a:rPr lang="en-AU" sz="2800" dirty="0"/>
              <a:t>The Five Senses of Success (</a:t>
            </a:r>
            <a:r>
              <a:rPr lang="en-AU" sz="2800" dirty="0" err="1"/>
              <a:t>Lizzio</a:t>
            </a:r>
            <a:r>
              <a:rPr lang="en-AU" sz="2800" dirty="0"/>
              <a:t> 2006) </a:t>
            </a:r>
          </a:p>
        </p:txBody>
      </p:sp>
      <p:graphicFrame>
        <p:nvGraphicFramePr>
          <p:cNvPr id="7" name="SmartArt Placeholder 6"/>
          <p:cNvGraphicFramePr>
            <a:graphicFrameLocks noGrp="1"/>
          </p:cNvGraphicFramePr>
          <p:nvPr>
            <p:ph type="dgm" sz="quarter" idx="15"/>
            <p:extLst>
              <p:ext uri="{D42A27DB-BD31-4B8C-83A1-F6EECF244321}">
                <p14:modId xmlns:p14="http://schemas.microsoft.com/office/powerpoint/2010/main" val="985004679"/>
              </p:ext>
            </p:extLst>
          </p:nvPr>
        </p:nvGraphicFramePr>
        <p:xfrm>
          <a:off x="563418" y="1200727"/>
          <a:ext cx="10120457" cy="5015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422203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 showing the 5 senses with elements that make up each:&#10;Connectedness: student-student, student-staff relationships, institutional identification.&#10;Capability: community participation, task and role clarity, academic competence.&#10;Purpose: personal development, vocational direction, disciplinary engagement.&#10;Resourcefulness: university-life interface, physical environment, systems access and navigation.&#10;Culture: clear values and a hub for all of the other elements." title="What makes up each of the 5 senses"/>
          <p:cNvPicPr>
            <a:picLocks noChangeAspect="1"/>
          </p:cNvPicPr>
          <p:nvPr/>
        </p:nvPicPr>
        <p:blipFill>
          <a:blip r:embed="rId3"/>
          <a:stretch>
            <a:fillRect/>
          </a:stretch>
        </p:blipFill>
        <p:spPr>
          <a:xfrm>
            <a:off x="1900239" y="360734"/>
            <a:ext cx="7888392" cy="5768604"/>
          </a:xfrm>
          <a:prstGeom prst="rect">
            <a:avLst/>
          </a:prstGeom>
        </p:spPr>
      </p:pic>
      <p:sp>
        <p:nvSpPr>
          <p:cNvPr id="3" name="Footer Placeholder 2"/>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3630351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sz="4000" dirty="0"/>
              <a:t>The challenge……</a:t>
            </a:r>
          </a:p>
        </p:txBody>
      </p:sp>
      <p:sp>
        <p:nvSpPr>
          <p:cNvPr id="6" name="Text Placeholder 5"/>
          <p:cNvSpPr>
            <a:spLocks noGrp="1"/>
          </p:cNvSpPr>
          <p:nvPr>
            <p:ph type="body" sz="quarter" idx="13"/>
          </p:nvPr>
        </p:nvSpPr>
        <p:spPr>
          <a:xfrm>
            <a:off x="434975" y="1866899"/>
            <a:ext cx="9534935" cy="4310063"/>
          </a:xfrm>
        </p:spPr>
        <p:txBody>
          <a:bodyPr/>
          <a:lstStyle/>
          <a:p>
            <a:r>
              <a:rPr lang="en-AU" sz="3200" dirty="0">
                <a:solidFill>
                  <a:schemeClr val="tx1"/>
                </a:solidFill>
              </a:rPr>
              <a:t>How do we provide opportunities for students to reflect on and develop across all 5 senses during their early weeks at university in ways that acknowledge individual differences? </a:t>
            </a:r>
          </a:p>
        </p:txBody>
      </p:sp>
      <p:sp>
        <p:nvSpPr>
          <p:cNvPr id="3" name="Footer Placeholder 2"/>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1613090924"/>
      </p:ext>
    </p:extLst>
  </p:cSld>
  <p:clrMapOvr>
    <a:masterClrMapping/>
  </p:clrMapOvr>
</p:sld>
</file>

<file path=ppt/theme/theme1.xml><?xml version="1.0" encoding="utf-8"?>
<a:theme xmlns:a="http://schemas.openxmlformats.org/drawingml/2006/main" name="Deakin Theme">
  <a:themeElements>
    <a:clrScheme name="DEAKIN ORANGE">
      <a:dk1>
        <a:srgbClr val="373636"/>
      </a:dk1>
      <a:lt1>
        <a:sysClr val="window" lastClr="FFFFFF"/>
      </a:lt1>
      <a:dk2>
        <a:srgbClr val="F76919"/>
      </a:dk2>
      <a:lt2>
        <a:srgbClr val="FFFFFF"/>
      </a:lt2>
      <a:accent1>
        <a:srgbClr val="F76919"/>
      </a:accent1>
      <a:accent2>
        <a:srgbClr val="FFD923"/>
      </a:accent2>
      <a:accent3>
        <a:srgbClr val="10A991"/>
      </a:accent3>
      <a:accent4>
        <a:srgbClr val="007D9B"/>
      </a:accent4>
      <a:accent5>
        <a:srgbClr val="C74298"/>
      </a:accent5>
      <a:accent6>
        <a:srgbClr val="E1E1E1"/>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akin-PowerPoint-template-16x9 - ORANGE" id="{CCBF0F10-CC1F-4A9E-AD38-5328A972C1FB}" vid="{F419F877-3ECD-4CDB-B56C-26A0F0C18B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1324</Words>
  <Application>Microsoft Office PowerPoint</Application>
  <PresentationFormat>Widescreen</PresentationFormat>
  <Paragraphs>190</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Courier New</vt:lpstr>
      <vt:lpstr>Times New Roman</vt:lpstr>
      <vt:lpstr>Deakin Theme</vt:lpstr>
      <vt:lpstr> Diverse beginnings - a focus on belonging through orientation</vt:lpstr>
      <vt:lpstr>What we know about our commencing cohort …….</vt:lpstr>
      <vt:lpstr>Getting Started at Deakin Survey – 2017  </vt:lpstr>
      <vt:lpstr>Expect the unexpected………..</vt:lpstr>
      <vt:lpstr>PowerPoint Presentation</vt:lpstr>
      <vt:lpstr>The Lizzio model -  Griffiths University 2006 </vt:lpstr>
      <vt:lpstr>The Five Senses of Success (Lizzio 2006) </vt:lpstr>
      <vt:lpstr>PowerPoint Presentation</vt:lpstr>
      <vt:lpstr>The challenge……</vt:lpstr>
      <vt:lpstr>UniStart – Sense of capability </vt:lpstr>
      <vt:lpstr>PowerPoint Presentation</vt:lpstr>
      <vt:lpstr>Prepare to Succeed</vt:lpstr>
      <vt:lpstr>PowerPoint Presentation</vt:lpstr>
      <vt:lpstr>PowerPoint Presentation</vt:lpstr>
      <vt:lpstr>Building Student Engagement and Belonging in Higher Education at a time of change – Liz Thomas 2012 </vt:lpstr>
      <vt:lpstr>So what works? </vt:lpstr>
      <vt:lpstr>The Success Coach Program for commencing UG Cloud students  </vt:lpstr>
      <vt:lpstr>Who are success coaches?</vt:lpstr>
      <vt:lpstr>PowerPoint Presentation</vt:lpstr>
      <vt:lpstr>Mentoring essentials? The advantages and challenges of the online environment</vt:lpstr>
      <vt:lpstr>Success coach data - 2018 </vt:lpstr>
      <vt:lpstr>Other initiatives</vt:lpstr>
      <vt:lpstr>What’s next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Diverse beginnings presentation</dc:title>
  <dc:creator/>
  <cp:lastModifiedBy/>
  <cp:revision>1</cp:revision>
  <dcterms:created xsi:type="dcterms:W3CDTF">2018-12-11T01:25:58Z</dcterms:created>
  <dcterms:modified xsi:type="dcterms:W3CDTF">2018-12-11T01:26:18Z</dcterms:modified>
</cp:coreProperties>
</file>