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04" r:id="rId2"/>
    <p:sldMasterId id="2147483695" r:id="rId3"/>
    <p:sldMasterId id="2147483660" r:id="rId4"/>
    <p:sldMasterId id="2147483710" r:id="rId5"/>
    <p:sldMasterId id="2147483676" r:id="rId6"/>
  </p:sldMasterIdLst>
  <p:notesMasterIdLst>
    <p:notesMasterId r:id="rId19"/>
  </p:notesMasterIdLst>
  <p:sldIdLst>
    <p:sldId id="259" r:id="rId7"/>
    <p:sldId id="294" r:id="rId8"/>
    <p:sldId id="324" r:id="rId9"/>
    <p:sldId id="310" r:id="rId10"/>
    <p:sldId id="319" r:id="rId11"/>
    <p:sldId id="320" r:id="rId12"/>
    <p:sldId id="322" r:id="rId13"/>
    <p:sldId id="323" r:id="rId14"/>
    <p:sldId id="318" r:id="rId15"/>
    <p:sldId id="321" r:id="rId16"/>
    <p:sldId id="308" r:id="rId17"/>
    <p:sldId id="292" r:id="rId18"/>
  </p:sldIdLst>
  <p:sldSz cx="9144000" cy="6858000" type="screen4x3"/>
  <p:notesSz cx="6858000" cy="9144000"/>
  <p:defaultTextStyle>
    <a:defPPr>
      <a:defRPr lang="en-US"/>
    </a:defPPr>
    <a:lvl1pPr marL="0" algn="l" defTabSz="912023" rtl="0" eaLnBrk="1" latinLnBrk="0" hangingPunct="1">
      <a:defRPr sz="1795" kern="1200">
        <a:solidFill>
          <a:schemeClr val="tx1"/>
        </a:solidFill>
        <a:latin typeface="+mn-lt"/>
        <a:ea typeface="+mn-ea"/>
        <a:cs typeface="+mn-cs"/>
      </a:defRPr>
    </a:lvl1pPr>
    <a:lvl2pPr marL="456011" algn="l" defTabSz="912023" rtl="0" eaLnBrk="1" latinLnBrk="0" hangingPunct="1">
      <a:defRPr sz="1795" kern="1200">
        <a:solidFill>
          <a:schemeClr val="tx1"/>
        </a:solidFill>
        <a:latin typeface="+mn-lt"/>
        <a:ea typeface="+mn-ea"/>
        <a:cs typeface="+mn-cs"/>
      </a:defRPr>
    </a:lvl2pPr>
    <a:lvl3pPr marL="912023" algn="l" defTabSz="912023" rtl="0" eaLnBrk="1" latinLnBrk="0" hangingPunct="1">
      <a:defRPr sz="1795" kern="1200">
        <a:solidFill>
          <a:schemeClr val="tx1"/>
        </a:solidFill>
        <a:latin typeface="+mn-lt"/>
        <a:ea typeface="+mn-ea"/>
        <a:cs typeface="+mn-cs"/>
      </a:defRPr>
    </a:lvl3pPr>
    <a:lvl4pPr marL="1368034" algn="l" defTabSz="912023" rtl="0" eaLnBrk="1" latinLnBrk="0" hangingPunct="1">
      <a:defRPr sz="1795" kern="1200">
        <a:solidFill>
          <a:schemeClr val="tx1"/>
        </a:solidFill>
        <a:latin typeface="+mn-lt"/>
        <a:ea typeface="+mn-ea"/>
        <a:cs typeface="+mn-cs"/>
      </a:defRPr>
    </a:lvl4pPr>
    <a:lvl5pPr marL="1824045" algn="l" defTabSz="912023" rtl="0" eaLnBrk="1" latinLnBrk="0" hangingPunct="1">
      <a:defRPr sz="1795" kern="1200">
        <a:solidFill>
          <a:schemeClr val="tx1"/>
        </a:solidFill>
        <a:latin typeface="+mn-lt"/>
        <a:ea typeface="+mn-ea"/>
        <a:cs typeface="+mn-cs"/>
      </a:defRPr>
    </a:lvl5pPr>
    <a:lvl6pPr marL="2280056" algn="l" defTabSz="912023" rtl="0" eaLnBrk="1" latinLnBrk="0" hangingPunct="1">
      <a:defRPr sz="1795" kern="1200">
        <a:solidFill>
          <a:schemeClr val="tx1"/>
        </a:solidFill>
        <a:latin typeface="+mn-lt"/>
        <a:ea typeface="+mn-ea"/>
        <a:cs typeface="+mn-cs"/>
      </a:defRPr>
    </a:lvl6pPr>
    <a:lvl7pPr marL="2736068" algn="l" defTabSz="912023" rtl="0" eaLnBrk="1" latinLnBrk="0" hangingPunct="1">
      <a:defRPr sz="1795" kern="1200">
        <a:solidFill>
          <a:schemeClr val="tx1"/>
        </a:solidFill>
        <a:latin typeface="+mn-lt"/>
        <a:ea typeface="+mn-ea"/>
        <a:cs typeface="+mn-cs"/>
      </a:defRPr>
    </a:lvl7pPr>
    <a:lvl8pPr marL="3192079" algn="l" defTabSz="912023" rtl="0" eaLnBrk="1" latinLnBrk="0" hangingPunct="1">
      <a:defRPr sz="1795" kern="1200">
        <a:solidFill>
          <a:schemeClr val="tx1"/>
        </a:solidFill>
        <a:latin typeface="+mn-lt"/>
        <a:ea typeface="+mn-ea"/>
        <a:cs typeface="+mn-cs"/>
      </a:defRPr>
    </a:lvl8pPr>
    <a:lvl9pPr marL="3648090" algn="l" defTabSz="912023" rtl="0" eaLnBrk="1" latinLnBrk="0" hangingPunct="1">
      <a:defRPr sz="179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Watson" initials="JW" lastIdx="1" clrIdx="0">
    <p:extLst>
      <p:ext uri="{19B8F6BF-5375-455C-9EA6-DF929625EA0E}">
        <p15:presenceInfo xmlns:p15="http://schemas.microsoft.com/office/powerpoint/2012/main" userId="Janet Wat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7B"/>
    <a:srgbClr val="482D7D"/>
    <a:srgbClr val="000000"/>
    <a:srgbClr val="DADADA"/>
    <a:srgbClr val="5A5A59"/>
    <a:srgbClr val="C2C2C2"/>
    <a:srgbClr val="1D1D1B"/>
    <a:srgbClr val="9D9D9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47" autoAdjust="0"/>
    <p:restoredTop sz="60958" autoAdjust="0"/>
  </p:normalViewPr>
  <p:slideViewPr>
    <p:cSldViewPr snapToGrid="0" showGuides="1">
      <p:cViewPr varScale="1">
        <p:scale>
          <a:sx n="51" d="100"/>
          <a:sy n="51" d="100"/>
        </p:scale>
        <p:origin x="2650"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1865FD-9342-4C85-8C24-EB0175311599}" type="datetimeFigureOut">
              <a:rPr lang="en-AU" smtClean="0"/>
              <a:t>1/11/2017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13F9A5-1395-4FDA-9E7A-EEA501ED19FC}" type="slidenum">
              <a:rPr lang="en-AU" smtClean="0"/>
              <a:t>‹#›</a:t>
            </a:fld>
            <a:endParaRPr lang="en-AU"/>
          </a:p>
        </p:txBody>
      </p:sp>
    </p:spTree>
    <p:extLst>
      <p:ext uri="{BB962C8B-B14F-4D97-AF65-F5344CB8AC3E}">
        <p14:creationId xmlns:p14="http://schemas.microsoft.com/office/powerpoint/2010/main" val="367204546"/>
      </p:ext>
    </p:extLst>
  </p:cSld>
  <p:clrMap bg1="lt1" tx1="dk1" bg2="lt2" tx2="dk2" accent1="accent1" accent2="accent2" accent3="accent3" accent4="accent4" accent5="accent5" accent6="accent6" hlink="hlink" folHlink="folHlink"/>
  <p:notesStyle>
    <a:lvl1pPr marL="0" algn="l" defTabSz="912023" rtl="0" eaLnBrk="1" latinLnBrk="0" hangingPunct="1">
      <a:defRPr sz="1197" kern="1200">
        <a:solidFill>
          <a:schemeClr val="tx1"/>
        </a:solidFill>
        <a:latin typeface="+mn-lt"/>
        <a:ea typeface="+mn-ea"/>
        <a:cs typeface="+mn-cs"/>
      </a:defRPr>
    </a:lvl1pPr>
    <a:lvl2pPr marL="456011" algn="l" defTabSz="912023" rtl="0" eaLnBrk="1" latinLnBrk="0" hangingPunct="1">
      <a:defRPr sz="1197" kern="1200">
        <a:solidFill>
          <a:schemeClr val="tx1"/>
        </a:solidFill>
        <a:latin typeface="+mn-lt"/>
        <a:ea typeface="+mn-ea"/>
        <a:cs typeface="+mn-cs"/>
      </a:defRPr>
    </a:lvl2pPr>
    <a:lvl3pPr marL="912023" algn="l" defTabSz="912023" rtl="0" eaLnBrk="1" latinLnBrk="0" hangingPunct="1">
      <a:defRPr sz="1197" kern="1200">
        <a:solidFill>
          <a:schemeClr val="tx1"/>
        </a:solidFill>
        <a:latin typeface="+mn-lt"/>
        <a:ea typeface="+mn-ea"/>
        <a:cs typeface="+mn-cs"/>
      </a:defRPr>
    </a:lvl3pPr>
    <a:lvl4pPr marL="1368034" algn="l" defTabSz="912023" rtl="0" eaLnBrk="1" latinLnBrk="0" hangingPunct="1">
      <a:defRPr sz="1197" kern="1200">
        <a:solidFill>
          <a:schemeClr val="tx1"/>
        </a:solidFill>
        <a:latin typeface="+mn-lt"/>
        <a:ea typeface="+mn-ea"/>
        <a:cs typeface="+mn-cs"/>
      </a:defRPr>
    </a:lvl4pPr>
    <a:lvl5pPr marL="1824045" algn="l" defTabSz="912023" rtl="0" eaLnBrk="1" latinLnBrk="0" hangingPunct="1">
      <a:defRPr sz="1197" kern="1200">
        <a:solidFill>
          <a:schemeClr val="tx1"/>
        </a:solidFill>
        <a:latin typeface="+mn-lt"/>
        <a:ea typeface="+mn-ea"/>
        <a:cs typeface="+mn-cs"/>
      </a:defRPr>
    </a:lvl5pPr>
    <a:lvl6pPr marL="2280056" algn="l" defTabSz="912023" rtl="0" eaLnBrk="1" latinLnBrk="0" hangingPunct="1">
      <a:defRPr sz="1197" kern="1200">
        <a:solidFill>
          <a:schemeClr val="tx1"/>
        </a:solidFill>
        <a:latin typeface="+mn-lt"/>
        <a:ea typeface="+mn-ea"/>
        <a:cs typeface="+mn-cs"/>
      </a:defRPr>
    </a:lvl6pPr>
    <a:lvl7pPr marL="2736068" algn="l" defTabSz="912023" rtl="0" eaLnBrk="1" latinLnBrk="0" hangingPunct="1">
      <a:defRPr sz="1197" kern="1200">
        <a:solidFill>
          <a:schemeClr val="tx1"/>
        </a:solidFill>
        <a:latin typeface="+mn-lt"/>
        <a:ea typeface="+mn-ea"/>
        <a:cs typeface="+mn-cs"/>
      </a:defRPr>
    </a:lvl7pPr>
    <a:lvl8pPr marL="3192079" algn="l" defTabSz="912023" rtl="0" eaLnBrk="1" latinLnBrk="0" hangingPunct="1">
      <a:defRPr sz="1197" kern="1200">
        <a:solidFill>
          <a:schemeClr val="tx1"/>
        </a:solidFill>
        <a:latin typeface="+mn-lt"/>
        <a:ea typeface="+mn-ea"/>
        <a:cs typeface="+mn-cs"/>
      </a:defRPr>
    </a:lvl8pPr>
    <a:lvl9pPr marL="3648090" algn="l" defTabSz="912023" rtl="0" eaLnBrk="1" latinLnBrk="0" hangingPunct="1">
      <a:defRPr sz="119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dirty="0"/>
          </a:p>
        </p:txBody>
      </p:sp>
      <p:sp>
        <p:nvSpPr>
          <p:cNvPr id="4" name="Slide Number Placeholder 3"/>
          <p:cNvSpPr>
            <a:spLocks noGrp="1"/>
          </p:cNvSpPr>
          <p:nvPr>
            <p:ph type="sldNum" sz="quarter" idx="10"/>
          </p:nvPr>
        </p:nvSpPr>
        <p:spPr/>
        <p:txBody>
          <a:bodyPr/>
          <a:lstStyle/>
          <a:p>
            <a:fld id="{C213F9A5-1395-4FDA-9E7A-EEA501ED19FC}" type="slidenum">
              <a:rPr lang="en-AU" smtClean="0"/>
              <a:t>1</a:t>
            </a:fld>
            <a:endParaRPr lang="en-AU"/>
          </a:p>
        </p:txBody>
      </p:sp>
    </p:spTree>
    <p:extLst>
      <p:ext uri="{BB962C8B-B14F-4D97-AF65-F5344CB8AC3E}">
        <p14:creationId xmlns:p14="http://schemas.microsoft.com/office/powerpoint/2010/main" val="288784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Aft>
                <a:spcPts val="1200"/>
              </a:spcAft>
              <a:buFont typeface="Wingdings" panose="05000000000000000000" pitchFamily="2" charset="2"/>
              <a:buChar char="§"/>
            </a:pPr>
            <a:endParaRPr lang="en-AU" sz="1197"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13F9A5-1395-4FDA-9E7A-EEA501ED19FC}" type="slidenum">
              <a:rPr lang="en-AU" smtClean="0"/>
              <a:t>2</a:t>
            </a:fld>
            <a:endParaRPr lang="en-AU"/>
          </a:p>
        </p:txBody>
      </p:sp>
    </p:spTree>
    <p:extLst>
      <p:ext uri="{BB962C8B-B14F-4D97-AF65-F5344CB8AC3E}">
        <p14:creationId xmlns:p14="http://schemas.microsoft.com/office/powerpoint/2010/main" val="4227331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Aft>
                <a:spcPts val="1200"/>
              </a:spcAft>
              <a:buFont typeface="Wingdings" panose="05000000000000000000" pitchFamily="2" charset="2"/>
              <a:buChar char="§"/>
            </a:pPr>
            <a:r>
              <a:rPr lang="en-AU" sz="1197" kern="1200" dirty="0" smtClean="0">
                <a:solidFill>
                  <a:schemeClr val="tx1"/>
                </a:solidFill>
                <a:effectLst/>
                <a:latin typeface="+mn-lt"/>
                <a:ea typeface="+mn-ea"/>
                <a:cs typeface="+mn-cs"/>
              </a:rPr>
              <a:t>Widening participation agenda means our student cohorts are increasingly diverse with increasing enrolments from equity groups such as LSES, first-in-family, rural/remote, ATSIC, mature-age, International/CALD/ESL, disability etc.</a:t>
            </a:r>
          </a:p>
          <a:p>
            <a:pPr marL="0" lvl="0" indent="0">
              <a:spcAft>
                <a:spcPts val="1200"/>
              </a:spcAft>
              <a:buFont typeface="Wingdings" panose="05000000000000000000" pitchFamily="2" charset="2"/>
              <a:buNone/>
            </a:pPr>
            <a:endParaRPr lang="en-AU" sz="1197" kern="1200" dirty="0" smtClean="0">
              <a:solidFill>
                <a:schemeClr val="tx1"/>
              </a:solidFill>
              <a:effectLst/>
              <a:latin typeface="+mn-lt"/>
              <a:ea typeface="+mn-ea"/>
              <a:cs typeface="+mn-cs"/>
            </a:endParaRPr>
          </a:p>
          <a:p>
            <a:pPr marL="171450" lvl="0" indent="-171450">
              <a:spcAft>
                <a:spcPts val="1200"/>
              </a:spcAft>
              <a:buFont typeface="Wingdings" panose="05000000000000000000" pitchFamily="2" charset="2"/>
              <a:buChar char="§"/>
            </a:pPr>
            <a:r>
              <a:rPr lang="en-AU" sz="1197" kern="1200" dirty="0" smtClean="0">
                <a:solidFill>
                  <a:schemeClr val="tx1"/>
                </a:solidFill>
                <a:effectLst/>
                <a:latin typeface="+mn-lt"/>
                <a:ea typeface="+mn-ea"/>
                <a:cs typeface="+mn-cs"/>
              </a:rPr>
              <a:t>Academic teaching staff, particularly new and sessional, may encounter such diversity as a problem: first year and transitioning students often lack university preparedness re academic and digital literacies.  </a:t>
            </a:r>
          </a:p>
          <a:p>
            <a:pPr marL="0" lvl="0" indent="0">
              <a:spcAft>
                <a:spcPts val="1200"/>
              </a:spcAft>
              <a:buFont typeface="Wingdings" panose="05000000000000000000" pitchFamily="2" charset="2"/>
              <a:buNone/>
            </a:pPr>
            <a:endParaRPr lang="en-AU" sz="1197" kern="1200" dirty="0" smtClean="0">
              <a:solidFill>
                <a:schemeClr val="tx1"/>
              </a:solidFill>
              <a:effectLst/>
              <a:latin typeface="+mn-lt"/>
              <a:ea typeface="+mn-ea"/>
              <a:cs typeface="+mn-cs"/>
            </a:endParaRPr>
          </a:p>
          <a:p>
            <a:pPr marL="171450" lvl="0" indent="-171450">
              <a:spcAft>
                <a:spcPts val="1200"/>
              </a:spcAft>
              <a:buFont typeface="Wingdings" panose="05000000000000000000" pitchFamily="2" charset="2"/>
              <a:buChar char="§"/>
            </a:pPr>
            <a:r>
              <a:rPr lang="en-AU" sz="1197" b="1" kern="1200" dirty="0" smtClean="0">
                <a:solidFill>
                  <a:schemeClr val="tx1"/>
                </a:solidFill>
                <a:effectLst/>
                <a:latin typeface="+mn-lt"/>
                <a:ea typeface="+mn-ea"/>
                <a:cs typeface="+mn-cs"/>
              </a:rPr>
              <a:t>The aim and importance of ICCB is to promote awareness and knowledge about inclusive teaching pedagogy and curriculum design, whereby you approach diversity in the classroom/cloud as a rich resource to be drawn on rather than as a barrier or problem.</a:t>
            </a:r>
          </a:p>
          <a:p>
            <a:pPr marL="0" lvl="0" indent="0">
              <a:spcAft>
                <a:spcPts val="1200"/>
              </a:spcAft>
              <a:buFont typeface="Wingdings" panose="05000000000000000000" pitchFamily="2" charset="2"/>
              <a:buNone/>
            </a:pPr>
            <a:endParaRPr lang="en-AU" sz="1197" kern="1200" dirty="0" smtClean="0">
              <a:solidFill>
                <a:schemeClr val="tx1"/>
              </a:solidFill>
              <a:effectLst/>
              <a:latin typeface="+mn-lt"/>
              <a:ea typeface="+mn-ea"/>
              <a:cs typeface="+mn-cs"/>
            </a:endParaRPr>
          </a:p>
          <a:p>
            <a:pPr marL="171450" lvl="0" indent="-171450">
              <a:spcAft>
                <a:spcPts val="1200"/>
              </a:spcAft>
              <a:buFont typeface="Wingdings" panose="05000000000000000000" pitchFamily="2" charset="2"/>
              <a:buChar char="§"/>
            </a:pPr>
            <a:r>
              <a:rPr lang="en-AU" sz="1197" kern="1200" dirty="0" smtClean="0">
                <a:solidFill>
                  <a:schemeClr val="tx1"/>
                </a:solidFill>
                <a:effectLst/>
                <a:latin typeface="+mn-lt"/>
                <a:ea typeface="+mn-ea"/>
                <a:cs typeface="+mn-cs"/>
              </a:rPr>
              <a:t>HEPPP funding targeted Success sand Retention of low SES students</a:t>
            </a:r>
          </a:p>
          <a:p>
            <a:pPr marL="0" lvl="0" indent="0">
              <a:spcAft>
                <a:spcPts val="1200"/>
              </a:spcAft>
              <a:buFont typeface="Wingdings" panose="05000000000000000000" pitchFamily="2" charset="2"/>
              <a:buNone/>
            </a:pPr>
            <a:endParaRPr lang="en-AU" sz="1197" kern="1200" dirty="0" smtClean="0">
              <a:solidFill>
                <a:schemeClr val="tx1"/>
              </a:solidFill>
              <a:effectLst/>
              <a:latin typeface="+mn-lt"/>
              <a:ea typeface="+mn-ea"/>
              <a:cs typeface="+mn-cs"/>
            </a:endParaRPr>
          </a:p>
          <a:p>
            <a:pPr marL="171450" lvl="0" indent="-171450">
              <a:spcAft>
                <a:spcPts val="1200"/>
              </a:spcAft>
              <a:buFont typeface="Wingdings" panose="05000000000000000000" pitchFamily="2" charset="2"/>
              <a:buChar char="§"/>
            </a:pPr>
            <a:r>
              <a:rPr lang="en-AU" sz="1197" b="1" kern="1200" dirty="0" smtClean="0">
                <a:solidFill>
                  <a:schemeClr val="tx1"/>
                </a:solidFill>
                <a:effectLst/>
                <a:latin typeface="+mn-lt"/>
                <a:ea typeface="+mn-ea"/>
                <a:cs typeface="+mn-cs"/>
              </a:rPr>
              <a:t>However our Universal Design approach is that when you design T&amp;L to benefit one equity group you benefit </a:t>
            </a:r>
            <a:r>
              <a:rPr lang="en-AU" sz="1197" b="1" i="1" kern="1200" dirty="0" smtClean="0">
                <a:solidFill>
                  <a:schemeClr val="tx1"/>
                </a:solidFill>
                <a:effectLst/>
                <a:latin typeface="+mn-lt"/>
                <a:ea typeface="+mn-ea"/>
                <a:cs typeface="+mn-cs"/>
              </a:rPr>
              <a:t>all</a:t>
            </a:r>
            <a:r>
              <a:rPr lang="en-AU" sz="1197" b="1" kern="1200" dirty="0" smtClean="0">
                <a:solidFill>
                  <a:schemeClr val="tx1"/>
                </a:solidFill>
                <a:effectLst/>
                <a:latin typeface="+mn-lt"/>
                <a:ea typeface="+mn-ea"/>
                <a:cs typeface="+mn-cs"/>
              </a:rPr>
              <a:t> students</a:t>
            </a:r>
          </a:p>
        </p:txBody>
      </p:sp>
      <p:sp>
        <p:nvSpPr>
          <p:cNvPr id="4" name="Slide Number Placeholder 3"/>
          <p:cNvSpPr>
            <a:spLocks noGrp="1"/>
          </p:cNvSpPr>
          <p:nvPr>
            <p:ph type="sldNum" sz="quarter" idx="10"/>
          </p:nvPr>
        </p:nvSpPr>
        <p:spPr/>
        <p:txBody>
          <a:bodyPr/>
          <a:lstStyle/>
          <a:p>
            <a:fld id="{C213F9A5-1395-4FDA-9E7A-EEA501ED19FC}" type="slidenum">
              <a:rPr lang="en-AU" smtClean="0"/>
              <a:t>3</a:t>
            </a:fld>
            <a:endParaRPr lang="en-AU"/>
          </a:p>
        </p:txBody>
      </p:sp>
    </p:spTree>
    <p:extLst>
      <p:ext uri="{BB962C8B-B14F-4D97-AF65-F5344CB8AC3E}">
        <p14:creationId xmlns:p14="http://schemas.microsoft.com/office/powerpoint/2010/main" val="3563836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Aft>
                <a:spcPts val="1200"/>
              </a:spcAft>
              <a:buFont typeface="Wingdings" panose="05000000000000000000" pitchFamily="2" charset="2"/>
              <a:buNone/>
            </a:pPr>
            <a:endParaRPr lang="en-AU" sz="1197"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13F9A5-1395-4FDA-9E7A-EEA501ED19FC}" type="slidenum">
              <a:rPr lang="en-AU" smtClean="0"/>
              <a:t>4</a:t>
            </a:fld>
            <a:endParaRPr lang="en-AU"/>
          </a:p>
        </p:txBody>
      </p:sp>
    </p:spTree>
    <p:extLst>
      <p:ext uri="{BB962C8B-B14F-4D97-AF65-F5344CB8AC3E}">
        <p14:creationId xmlns:p14="http://schemas.microsoft.com/office/powerpoint/2010/main" val="3359781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213F9A5-1395-4FDA-9E7A-EEA501ED19FC}" type="slidenum">
              <a:rPr lang="en-AU" smtClean="0"/>
              <a:t>5</a:t>
            </a:fld>
            <a:endParaRPr lang="en-AU"/>
          </a:p>
        </p:txBody>
      </p:sp>
    </p:spTree>
    <p:extLst>
      <p:ext uri="{BB962C8B-B14F-4D97-AF65-F5344CB8AC3E}">
        <p14:creationId xmlns:p14="http://schemas.microsoft.com/office/powerpoint/2010/main" val="1934264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213F9A5-1395-4FDA-9E7A-EEA501ED19FC}" type="slidenum">
              <a:rPr lang="en-AU" smtClean="0"/>
              <a:t>6</a:t>
            </a:fld>
            <a:endParaRPr lang="en-AU"/>
          </a:p>
        </p:txBody>
      </p:sp>
    </p:spTree>
    <p:extLst>
      <p:ext uri="{BB962C8B-B14F-4D97-AF65-F5344CB8AC3E}">
        <p14:creationId xmlns:p14="http://schemas.microsoft.com/office/powerpoint/2010/main" val="1202383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023" rtl="0" eaLnBrk="1" fontAlgn="auto" latinLnBrk="0" hangingPunct="1">
              <a:lnSpc>
                <a:spcPct val="100000"/>
              </a:lnSpc>
              <a:spcBef>
                <a:spcPts val="0"/>
              </a:spcBef>
              <a:spcAft>
                <a:spcPts val="0"/>
              </a:spcAft>
              <a:buClrTx/>
              <a:buSzTx/>
              <a:buFontTx/>
              <a:buNone/>
              <a:tabLst/>
              <a:defRPr/>
            </a:pPr>
            <a:r>
              <a:rPr lang="en-AU" altLang="en-US" b="1" dirty="0" smtClean="0"/>
              <a:t>Key</a:t>
            </a:r>
            <a:r>
              <a:rPr lang="en-AU" altLang="en-US" b="1" baseline="0" dirty="0" smtClean="0"/>
              <a:t> message: </a:t>
            </a:r>
            <a:r>
              <a:rPr lang="en-AU" altLang="en-US" b="0" baseline="0" dirty="0" smtClean="0"/>
              <a:t>is that LAPs are all about inclusive practice, which is the hook to our project, and to minimise the need for individual adjustments, even though these are necessary in particular circumstances.</a:t>
            </a:r>
            <a:endParaRPr lang="en-AU" altLang="en-US" b="1" dirty="0" smtClean="0"/>
          </a:p>
          <a:p>
            <a:pPr marL="0" marR="0" lvl="0" indent="0" algn="l" defTabSz="912023" rtl="0" eaLnBrk="1" fontAlgn="auto" latinLnBrk="0" hangingPunct="1">
              <a:lnSpc>
                <a:spcPct val="100000"/>
              </a:lnSpc>
              <a:spcBef>
                <a:spcPts val="0"/>
              </a:spcBef>
              <a:spcAft>
                <a:spcPts val="0"/>
              </a:spcAft>
              <a:buClrTx/>
              <a:buSzTx/>
              <a:buFontTx/>
              <a:buNone/>
              <a:tabLst/>
              <a:defRPr/>
            </a:pPr>
            <a:endParaRPr lang="en-AU" altLang="en-US" b="1" dirty="0" smtClean="0"/>
          </a:p>
          <a:p>
            <a:pPr marL="0" marR="0" lvl="0" indent="0" algn="l" defTabSz="912023" rtl="0" eaLnBrk="1" fontAlgn="auto" latinLnBrk="0" hangingPunct="1">
              <a:lnSpc>
                <a:spcPct val="100000"/>
              </a:lnSpc>
              <a:spcBef>
                <a:spcPts val="0"/>
              </a:spcBef>
              <a:spcAft>
                <a:spcPts val="0"/>
              </a:spcAft>
              <a:buClrTx/>
              <a:buSzTx/>
              <a:buFontTx/>
              <a:buNone/>
              <a:tabLst/>
              <a:defRPr/>
            </a:pPr>
            <a:r>
              <a:rPr lang="en-AU" altLang="en-US" b="1" dirty="0" smtClean="0"/>
              <a:t>LAPs</a:t>
            </a:r>
            <a:r>
              <a:rPr lang="en-AU" altLang="en-US" dirty="0" smtClean="0"/>
              <a:t>: communication</a:t>
            </a:r>
            <a:r>
              <a:rPr lang="en-AU" altLang="en-US" baseline="0" dirty="0" smtClean="0"/>
              <a:t> tool that between DRC/student and faculty that outlines how to</a:t>
            </a:r>
            <a:r>
              <a:rPr lang="en-AU" altLang="en-US" dirty="0" smtClean="0"/>
              <a:t> maximise the educational experience for these students (and meet our obligations under the Discrimination</a:t>
            </a:r>
            <a:r>
              <a:rPr lang="en-AU" altLang="en-US" baseline="0" dirty="0" smtClean="0"/>
              <a:t> </a:t>
            </a:r>
            <a:r>
              <a:rPr lang="en-AU" altLang="en-US" dirty="0" smtClean="0"/>
              <a:t>Act)</a:t>
            </a:r>
            <a:endParaRPr lang="en-AU" b="1" dirty="0" smtClean="0"/>
          </a:p>
          <a:p>
            <a:pPr eaLnBrk="1" fontAlgn="auto" hangingPunct="1">
              <a:spcBef>
                <a:spcPts val="0"/>
              </a:spcBef>
              <a:spcAft>
                <a:spcPts val="0"/>
              </a:spcAft>
              <a:defRPr/>
            </a:pPr>
            <a:endParaRPr lang="en-AU" b="1" dirty="0" smtClean="0"/>
          </a:p>
          <a:p>
            <a:pPr eaLnBrk="1" fontAlgn="auto" hangingPunct="1">
              <a:spcBef>
                <a:spcPts val="0"/>
              </a:spcBef>
              <a:spcAft>
                <a:spcPts val="0"/>
              </a:spcAft>
              <a:defRPr/>
            </a:pPr>
            <a:r>
              <a:rPr lang="en-AU" b="1" dirty="0" smtClean="0"/>
              <a:t>Students are the best experts in what works for them</a:t>
            </a:r>
            <a:r>
              <a:rPr lang="en-AU" dirty="0" smtClean="0"/>
              <a:t>. They have developed some very good techniques in previous education, have access to specialist support and know their own strengths and limitations better than anyone. They come to the DRC with specialist reports and assessments, recommendations </a:t>
            </a:r>
            <a:r>
              <a:rPr lang="en-AU" dirty="0" err="1" smtClean="0"/>
              <a:t>etc</a:t>
            </a:r>
            <a:endParaRPr lang="en-AU" dirty="0" smtClean="0"/>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b="1" dirty="0" smtClean="0"/>
              <a:t>Sections</a:t>
            </a:r>
            <a:r>
              <a:rPr lang="en-AU" b="1" baseline="0" dirty="0" smtClean="0"/>
              <a:t> on the LAPS:</a:t>
            </a:r>
            <a:endParaRPr lang="en-AU" altLang="en-US" dirty="0" smtClean="0">
              <a:latin typeface="Myriad Pro" pitchFamily="-107" charset="0"/>
              <a:ea typeface="ＭＳ Ｐゴシック" panose="020B0600070205080204" pitchFamily="34" charset="-128"/>
              <a:cs typeface="Myriad Pro" pitchFamily="-107" charset="0"/>
            </a:endParaRPr>
          </a:p>
          <a:p>
            <a:pPr lvl="1"/>
            <a:r>
              <a:rPr lang="en-AU" altLang="en-US" dirty="0" smtClean="0">
                <a:latin typeface="Myriad Pro" pitchFamily="-107" charset="0"/>
                <a:ea typeface="ＭＳ Ｐゴシック" panose="020B0600070205080204" pitchFamily="34" charset="-128"/>
                <a:cs typeface="Myriad Pro" pitchFamily="-107" charset="0"/>
              </a:rPr>
              <a:t>Information about the student and their disability or health condition</a:t>
            </a:r>
          </a:p>
          <a:p>
            <a:pPr lvl="1"/>
            <a:r>
              <a:rPr lang="en-AU" altLang="en-US" dirty="0" smtClean="0">
                <a:latin typeface="Myriad Pro" pitchFamily="-107" charset="0"/>
                <a:ea typeface="ＭＳ Ｐゴシック" panose="020B0600070205080204" pitchFamily="34" charset="-128"/>
                <a:cs typeface="Myriad Pro" pitchFamily="-107" charset="0"/>
              </a:rPr>
              <a:t>Adjustments to the academic program (arranged by the Faculty)</a:t>
            </a:r>
          </a:p>
          <a:p>
            <a:pPr lvl="1"/>
            <a:r>
              <a:rPr lang="en-AU" altLang="en-US" dirty="0" smtClean="0">
                <a:latin typeface="Myriad Pro" pitchFamily="-107" charset="0"/>
                <a:ea typeface="ＭＳ Ｐゴシック" panose="020B0600070205080204" pitchFamily="34" charset="-128"/>
                <a:cs typeface="Myriad Pro" pitchFamily="-107" charset="0"/>
              </a:rPr>
              <a:t>Examination adjustments (arranged by DSA)</a:t>
            </a:r>
          </a:p>
          <a:p>
            <a:pPr lvl="1"/>
            <a:r>
              <a:rPr lang="en-AU" altLang="en-US" dirty="0" smtClean="0">
                <a:latin typeface="Myriad Pro" pitchFamily="-107" charset="0"/>
                <a:ea typeface="ＭＳ Ｐゴシック" panose="020B0600070205080204" pitchFamily="34" charset="-128"/>
                <a:cs typeface="Myriad Pro" pitchFamily="-107" charset="0"/>
              </a:rPr>
              <a:t>Other Services</a:t>
            </a:r>
          </a:p>
          <a:p>
            <a:pPr lvl="1"/>
            <a:r>
              <a:rPr lang="en-AU" altLang="en-US" dirty="0" smtClean="0">
                <a:latin typeface="Myriad Pro" pitchFamily="-107" charset="0"/>
                <a:ea typeface="ＭＳ Ｐゴシック" panose="020B0600070205080204" pitchFamily="34" charset="-128"/>
                <a:cs typeface="Myriad Pro" pitchFamily="-107" charset="0"/>
              </a:rPr>
              <a:t>Approval</a:t>
            </a:r>
          </a:p>
          <a:p>
            <a:pPr lvl="1"/>
            <a:r>
              <a:rPr lang="en-AU" altLang="en-US" dirty="0" smtClean="0">
                <a:latin typeface="Myriad Pro" pitchFamily="-107" charset="0"/>
                <a:ea typeface="ＭＳ Ｐゴシック" panose="020B0600070205080204" pitchFamily="34" charset="-128"/>
                <a:cs typeface="Myriad Pro" pitchFamily="-107" charset="0"/>
              </a:rPr>
              <a:t>DRC Contact details</a:t>
            </a:r>
          </a:p>
          <a:p>
            <a:pPr lvl="1"/>
            <a:endParaRPr lang="en-AU" altLang="en-US" dirty="0" smtClean="0">
              <a:latin typeface="Myriad Pro" pitchFamily="-107" charset="0"/>
              <a:ea typeface="ＭＳ Ｐゴシック" panose="020B0600070205080204" pitchFamily="34" charset="-128"/>
              <a:cs typeface="Myriad Pro" pitchFamily="-107" charset="0"/>
            </a:endParaRPr>
          </a:p>
          <a:p>
            <a:pPr eaLnBrk="1" fontAlgn="auto" hangingPunct="1">
              <a:spcBef>
                <a:spcPts val="0"/>
              </a:spcBef>
              <a:spcAft>
                <a:spcPts val="0"/>
              </a:spcAft>
              <a:defRPr/>
            </a:pPr>
            <a:r>
              <a:rPr lang="en-AU" b="1" dirty="0" smtClean="0"/>
              <a:t>INDIVIDUAL ARRANGEMENTS</a:t>
            </a:r>
          </a:p>
          <a:p>
            <a:pPr marL="171450" indent="-171450" eaLnBrk="1" fontAlgn="auto" hangingPunct="1">
              <a:spcBef>
                <a:spcPts val="0"/>
              </a:spcBef>
              <a:spcAft>
                <a:spcPts val="0"/>
              </a:spcAft>
              <a:buFont typeface="Arial" panose="020B0604020202020204" pitchFamily="34" charset="0"/>
              <a:buChar char="•"/>
              <a:defRPr/>
            </a:pPr>
            <a:r>
              <a:rPr lang="en-AU" dirty="0" smtClean="0"/>
              <a:t>interpreters</a:t>
            </a:r>
          </a:p>
          <a:p>
            <a:pPr marL="171450" indent="-171450" eaLnBrk="1" fontAlgn="auto" hangingPunct="1">
              <a:spcBef>
                <a:spcPts val="0"/>
              </a:spcBef>
              <a:spcAft>
                <a:spcPts val="0"/>
              </a:spcAft>
              <a:buFont typeface="Arial" panose="020B0604020202020204" pitchFamily="34" charset="0"/>
              <a:buChar char="•"/>
              <a:defRPr/>
            </a:pPr>
            <a:r>
              <a:rPr lang="en-AU" dirty="0" smtClean="0"/>
              <a:t>assistive technologies</a:t>
            </a:r>
          </a:p>
          <a:p>
            <a:pPr marL="171450" indent="-171450" eaLnBrk="1" fontAlgn="auto" hangingPunct="1">
              <a:spcBef>
                <a:spcPts val="0"/>
              </a:spcBef>
              <a:spcAft>
                <a:spcPts val="0"/>
              </a:spcAft>
              <a:buFont typeface="Arial" panose="020B0604020202020204" pitchFamily="34" charset="0"/>
              <a:buChar char="•"/>
              <a:defRPr/>
            </a:pPr>
            <a:r>
              <a:rPr lang="en-AU" dirty="0" smtClean="0"/>
              <a:t>note-takers</a:t>
            </a:r>
          </a:p>
          <a:p>
            <a:pPr marL="171450" indent="-171450" eaLnBrk="1" fontAlgn="auto" hangingPunct="1">
              <a:spcBef>
                <a:spcPts val="0"/>
              </a:spcBef>
              <a:spcAft>
                <a:spcPts val="0"/>
              </a:spcAft>
              <a:buFont typeface="Arial" panose="020B0604020202020204" pitchFamily="34" charset="0"/>
              <a:buChar char="•"/>
              <a:defRPr/>
            </a:pPr>
            <a:r>
              <a:rPr lang="en-AU" dirty="0" smtClean="0"/>
              <a:t>need alternative assessment arrangements</a:t>
            </a:r>
          </a:p>
          <a:p>
            <a:pPr marL="171450" indent="-171450" eaLnBrk="1" fontAlgn="auto" hangingPunct="1">
              <a:spcBef>
                <a:spcPts val="0"/>
              </a:spcBef>
              <a:spcAft>
                <a:spcPts val="0"/>
              </a:spcAft>
              <a:buFont typeface="Arial" panose="020B0604020202020204" pitchFamily="34" charset="0"/>
              <a:buChar char="•"/>
              <a:defRPr/>
            </a:pPr>
            <a:r>
              <a:rPr lang="en-AU" dirty="0" smtClean="0"/>
              <a:t>will require specific arrangements to access education (such as transcripts/captions/alternative</a:t>
            </a:r>
            <a:r>
              <a:rPr lang="en-AU" baseline="0" dirty="0" smtClean="0"/>
              <a:t> formats)</a:t>
            </a:r>
            <a:r>
              <a:rPr lang="en-AU" dirty="0" smtClean="0"/>
              <a:t>. </a:t>
            </a:r>
          </a:p>
          <a:p>
            <a:pPr marL="171450" indent="-171450" eaLnBrk="1" fontAlgn="auto" hangingPunct="1">
              <a:spcBef>
                <a:spcPts val="0"/>
              </a:spcBef>
              <a:spcAft>
                <a:spcPts val="0"/>
              </a:spcAft>
              <a:buFont typeface="Arial" panose="020B0604020202020204" pitchFamily="34" charset="0"/>
              <a:buChar char="•"/>
              <a:defRPr/>
            </a:pPr>
            <a:endParaRPr lang="en-AU" b="1" dirty="0" smtClean="0"/>
          </a:p>
          <a:p>
            <a:pPr marL="0" indent="0" eaLnBrk="1" fontAlgn="auto" hangingPunct="1">
              <a:spcBef>
                <a:spcPts val="0"/>
              </a:spcBef>
              <a:spcAft>
                <a:spcPts val="0"/>
              </a:spcAft>
              <a:buFont typeface="Arial" panose="020B0604020202020204" pitchFamily="34" charset="0"/>
              <a:buNone/>
              <a:defRPr/>
            </a:pPr>
            <a:r>
              <a:rPr lang="en-AU" b="1" dirty="0" smtClean="0"/>
              <a:t>INCLUSIVE PRACTICES</a:t>
            </a:r>
          </a:p>
          <a:p>
            <a:pPr eaLnBrk="1" fontAlgn="auto" hangingPunct="1">
              <a:spcBef>
                <a:spcPts val="0"/>
              </a:spcBef>
              <a:spcAft>
                <a:spcPts val="0"/>
              </a:spcAft>
              <a:defRPr/>
            </a:pPr>
            <a:r>
              <a:rPr lang="en-AU" u="sng" dirty="0" smtClean="0"/>
              <a:t>Physical access </a:t>
            </a:r>
            <a:r>
              <a:rPr lang="en-AU" dirty="0" smtClean="0"/>
              <a:t>–when we get this right many don’t need anything else. </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u="sng" dirty="0" smtClean="0"/>
              <a:t>Accessible technology </a:t>
            </a:r>
            <a:r>
              <a:rPr lang="en-AU" dirty="0" smtClean="0"/>
              <a:t>–</a:t>
            </a:r>
            <a:r>
              <a:rPr lang="en-AU" baseline="0" dirty="0" smtClean="0"/>
              <a:t> </a:t>
            </a:r>
            <a:r>
              <a:rPr lang="en-AU" dirty="0" smtClean="0"/>
              <a:t>accessible software – text to audio, screen enlargers </a:t>
            </a:r>
            <a:r>
              <a:rPr lang="en-AU" dirty="0" err="1" smtClean="0"/>
              <a:t>etc</a:t>
            </a:r>
            <a:r>
              <a:rPr lang="en-AU" dirty="0" smtClean="0"/>
              <a:t> that are useful for many not just people who have a disability. </a:t>
            </a:r>
          </a:p>
          <a:p>
            <a:pPr eaLnBrk="1" fontAlgn="auto" hangingPunct="1">
              <a:spcBef>
                <a:spcPts val="0"/>
              </a:spcBef>
              <a:spcAft>
                <a:spcPts val="0"/>
              </a:spcAft>
              <a:defRPr/>
            </a:pPr>
            <a:r>
              <a:rPr lang="en-AU" dirty="0" smtClean="0"/>
              <a:t>All computer labs also now include this software</a:t>
            </a:r>
          </a:p>
          <a:p>
            <a:pPr eaLnBrk="1" fontAlgn="auto" hangingPunct="1">
              <a:spcBef>
                <a:spcPts val="0"/>
              </a:spcBef>
              <a:spcAft>
                <a:spcPts val="0"/>
              </a:spcAft>
              <a:defRPr/>
            </a:pPr>
            <a:r>
              <a:rPr lang="en-AU" dirty="0" smtClean="0"/>
              <a:t>Assistive</a:t>
            </a:r>
            <a:r>
              <a:rPr lang="en-AU" baseline="0" dirty="0" smtClean="0"/>
              <a:t> software available from Deakin software library</a:t>
            </a:r>
            <a:endParaRPr lang="en-AU" dirty="0" smtClean="0"/>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u="sng" dirty="0" smtClean="0"/>
              <a:t>Student support </a:t>
            </a:r>
            <a:r>
              <a:rPr lang="en-AU" dirty="0" smtClean="0"/>
              <a:t>– </a:t>
            </a:r>
          </a:p>
          <a:p>
            <a:pPr marL="171450" indent="-171450" eaLnBrk="1" fontAlgn="auto" hangingPunct="1">
              <a:spcBef>
                <a:spcPts val="0"/>
              </a:spcBef>
              <a:spcAft>
                <a:spcPts val="0"/>
              </a:spcAft>
              <a:buFont typeface="Arial" panose="020B0604020202020204" pitchFamily="34" charset="0"/>
              <a:buChar char="•"/>
              <a:defRPr/>
            </a:pPr>
            <a:r>
              <a:rPr lang="en-AU" dirty="0" smtClean="0"/>
              <a:t>Language and Learning advisers, writing</a:t>
            </a:r>
            <a:r>
              <a:rPr lang="en-AU" baseline="0" dirty="0" smtClean="0"/>
              <a:t> and math mentors</a:t>
            </a:r>
            <a:endParaRPr lang="en-AU" dirty="0" smtClean="0"/>
          </a:p>
          <a:p>
            <a:pPr marL="171450" marR="0" lvl="0" indent="-171450" algn="l" defTabSz="91202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Faculty</a:t>
            </a:r>
            <a:r>
              <a:rPr lang="en-AU" baseline="0" dirty="0" smtClean="0"/>
              <a:t> </a:t>
            </a:r>
            <a:r>
              <a:rPr lang="en-AU" dirty="0" smtClean="0"/>
              <a:t>mentor program, </a:t>
            </a:r>
          </a:p>
          <a:p>
            <a:pPr marL="171450" indent="-171450" eaLnBrk="1" fontAlgn="auto" hangingPunct="1">
              <a:spcBef>
                <a:spcPts val="0"/>
              </a:spcBef>
              <a:spcAft>
                <a:spcPts val="0"/>
              </a:spcAft>
              <a:buFont typeface="Arial" panose="020B0604020202020204" pitchFamily="34" charset="0"/>
              <a:buChar char="•"/>
              <a:defRPr/>
            </a:pPr>
            <a:r>
              <a:rPr lang="en-AU" dirty="0" smtClean="0"/>
              <a:t>Division of Student Life: counselling,</a:t>
            </a:r>
            <a:r>
              <a:rPr lang="en-AU" baseline="0" dirty="0" smtClean="0"/>
              <a:t> medical services, Safer Community, International Student Advisers </a:t>
            </a:r>
            <a:r>
              <a:rPr lang="en-AU" baseline="0" dirty="0" err="1" smtClean="0"/>
              <a:t>etc</a:t>
            </a:r>
            <a:endParaRPr lang="en-AU" baseline="0" dirty="0" smtClean="0"/>
          </a:p>
          <a:p>
            <a:pPr marL="171450" indent="-171450" eaLnBrk="1" fontAlgn="auto" hangingPunct="1">
              <a:spcBef>
                <a:spcPts val="0"/>
              </a:spcBef>
              <a:spcAft>
                <a:spcPts val="0"/>
              </a:spcAft>
              <a:buFont typeface="Arial" panose="020B0604020202020204" pitchFamily="34" charset="0"/>
              <a:buChar char="•"/>
              <a:defRPr/>
            </a:pPr>
            <a:r>
              <a:rPr lang="en-AU" baseline="0" dirty="0" smtClean="0"/>
              <a:t>DUSA: social and recreation clubs; advocacy (e.g. for Academic Progress and Disciplinary hearings), legal advice, financial assistance, accommodation, survival kits</a:t>
            </a:r>
            <a:endParaRPr lang="en-AU" dirty="0" smtClean="0"/>
          </a:p>
          <a:p>
            <a:pPr marL="171450" indent="-171450" eaLnBrk="1" fontAlgn="auto" hangingPunct="1">
              <a:spcBef>
                <a:spcPts val="0"/>
              </a:spcBef>
              <a:spcAft>
                <a:spcPts val="0"/>
              </a:spcAft>
              <a:buFont typeface="Arial" panose="020B0604020202020204" pitchFamily="34" charset="0"/>
              <a:buChar char="•"/>
              <a:defRPr/>
            </a:pPr>
            <a:endParaRPr lang="en-AU" dirty="0" smtClean="0"/>
          </a:p>
          <a:p>
            <a:pPr eaLnBrk="1" fontAlgn="auto" hangingPunct="1">
              <a:spcBef>
                <a:spcPts val="0"/>
              </a:spcBef>
              <a:spcAft>
                <a:spcPts val="0"/>
              </a:spcAft>
              <a:defRPr/>
            </a:pPr>
            <a:r>
              <a:rPr lang="en-AU" b="1" u="sng" dirty="0" smtClean="0"/>
              <a:t>Teaching practices </a:t>
            </a:r>
            <a:r>
              <a:rPr lang="en-AU" b="1" dirty="0" smtClean="0"/>
              <a:t>– effective and inclusive teaching practices.</a:t>
            </a:r>
            <a:r>
              <a:rPr lang="en-AU" b="1" baseline="0" dirty="0" smtClean="0"/>
              <a:t> </a:t>
            </a:r>
          </a:p>
          <a:p>
            <a:pPr eaLnBrk="1" fontAlgn="auto" hangingPunct="1">
              <a:spcBef>
                <a:spcPts val="0"/>
              </a:spcBef>
              <a:spcAft>
                <a:spcPts val="0"/>
              </a:spcAft>
              <a:defRPr/>
            </a:pPr>
            <a:r>
              <a:rPr lang="en-AU" dirty="0" smtClean="0"/>
              <a:t>This is where</a:t>
            </a:r>
            <a:r>
              <a:rPr lang="en-AU" baseline="0" dirty="0" smtClean="0"/>
              <a:t> ICCB project provides support and resources to teaching staff.  </a:t>
            </a:r>
          </a:p>
          <a:p>
            <a:pPr eaLnBrk="1" fontAlgn="auto" hangingPunct="1">
              <a:spcBef>
                <a:spcPts val="0"/>
              </a:spcBef>
              <a:spcAft>
                <a:spcPts val="0"/>
              </a:spcAft>
              <a:defRPr/>
            </a:pPr>
            <a:r>
              <a:rPr lang="en-AU" baseline="0" dirty="0" smtClean="0"/>
              <a:t>The more we embed inclusive teaching as core practice university-wide we lessen reliance on individual adjustments and the need for LAPs.</a:t>
            </a:r>
            <a:endParaRPr lang="en-AU" dirty="0" smtClean="0"/>
          </a:p>
          <a:p>
            <a:pPr eaLnBrk="1" fontAlgn="auto" hangingPunct="1">
              <a:spcBef>
                <a:spcPts val="0"/>
              </a:spcBef>
              <a:spcAft>
                <a:spcPts val="0"/>
              </a:spcAft>
              <a:defRPr/>
            </a:pPr>
            <a:endParaRPr lang="en-AU" dirty="0" smtClean="0"/>
          </a:p>
          <a:p>
            <a:pPr>
              <a:buFont typeface="Arial" panose="020B0604020202020204" pitchFamily="34" charset="0"/>
              <a:buChar char="•"/>
            </a:pPr>
            <a:endParaRPr lang="en-AU" altLang="en-US" dirty="0" smtClean="0">
              <a:latin typeface="Myriad Pro" pitchFamily="-107" charset="0"/>
              <a:ea typeface="ＭＳ Ｐゴシック" panose="020B0600070205080204" pitchFamily="34" charset="-128"/>
              <a:cs typeface="Myriad Pro" pitchFamily="-107" charset="0"/>
            </a:endParaRPr>
          </a:p>
          <a:p>
            <a:endParaRPr lang="en-AU" dirty="0"/>
          </a:p>
        </p:txBody>
      </p:sp>
      <p:sp>
        <p:nvSpPr>
          <p:cNvPr id="4" name="Slide Number Placeholder 3"/>
          <p:cNvSpPr>
            <a:spLocks noGrp="1"/>
          </p:cNvSpPr>
          <p:nvPr>
            <p:ph type="sldNum" sz="quarter" idx="10"/>
          </p:nvPr>
        </p:nvSpPr>
        <p:spPr/>
        <p:txBody>
          <a:bodyPr/>
          <a:lstStyle/>
          <a:p>
            <a:fld id="{C213F9A5-1395-4FDA-9E7A-EEA501ED19FC}" type="slidenum">
              <a:rPr lang="en-AU" smtClean="0"/>
              <a:t>7</a:t>
            </a:fld>
            <a:endParaRPr lang="en-AU"/>
          </a:p>
        </p:txBody>
      </p:sp>
    </p:spTree>
    <p:extLst>
      <p:ext uri="{BB962C8B-B14F-4D97-AF65-F5344CB8AC3E}">
        <p14:creationId xmlns:p14="http://schemas.microsoft.com/office/powerpoint/2010/main" val="1002974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AU" altLang="en-US" b="1" dirty="0" smtClean="0"/>
              <a:t>Not all students</a:t>
            </a:r>
            <a:r>
              <a:rPr lang="en-AU" altLang="en-US" b="1" baseline="0" dirty="0" smtClean="0"/>
              <a:t> with a disability </a:t>
            </a:r>
            <a:r>
              <a:rPr lang="en-AU" altLang="en-US" b="1" dirty="0" smtClean="0"/>
              <a:t>will identify on enrolment</a:t>
            </a:r>
            <a:r>
              <a:rPr lang="en-AU" altLang="en-US" dirty="0" smtClean="0"/>
              <a:t>– concerned about discrimination, not seeing it as relevant, not realising that it will impact, not seeing themselves as having a disability (health condition, mental health issues, </a:t>
            </a:r>
            <a:r>
              <a:rPr lang="en-AU" altLang="en-US" dirty="0" err="1" smtClean="0"/>
              <a:t>etc</a:t>
            </a:r>
            <a:r>
              <a:rPr lang="en-AU" altLang="en-US" dirty="0" smtClean="0"/>
              <a:t>)</a:t>
            </a:r>
          </a:p>
          <a:p>
            <a:pPr eaLnBrk="1" hangingPunct="1">
              <a:spcBef>
                <a:spcPct val="0"/>
              </a:spcBef>
            </a:pPr>
            <a:endParaRPr lang="en-AU" altLang="en-US" dirty="0" smtClean="0"/>
          </a:p>
          <a:p>
            <a:pPr eaLnBrk="1" hangingPunct="1">
              <a:spcBef>
                <a:spcPct val="0"/>
              </a:spcBef>
            </a:pPr>
            <a:r>
              <a:rPr lang="en-AU" altLang="en-US" b="1" dirty="0" smtClean="0"/>
              <a:t>Not all register with the DRC </a:t>
            </a:r>
            <a:r>
              <a:rPr lang="en-AU" altLang="en-US" dirty="0" smtClean="0"/>
              <a:t>as their disability may not impact on access to study. For example – you may be surprised to know that there are a number of students who use wheelchairs who are not registered – if they can get around and access all classes there is not need to register.</a:t>
            </a:r>
          </a:p>
          <a:p>
            <a:pPr eaLnBrk="1" hangingPunct="1">
              <a:spcBef>
                <a:spcPct val="0"/>
              </a:spcBef>
            </a:pPr>
            <a:r>
              <a:rPr lang="en-AU" altLang="en-US" dirty="0" smtClean="0"/>
              <a:t>Why would they not register with DRC?</a:t>
            </a:r>
          </a:p>
          <a:p>
            <a:pPr eaLnBrk="1" hangingPunct="1">
              <a:spcBef>
                <a:spcPct val="0"/>
              </a:spcBef>
              <a:buFontTx/>
              <a:buChar char="-"/>
            </a:pPr>
            <a:r>
              <a:rPr lang="en-AU" altLang="en-US" dirty="0" smtClean="0"/>
              <a:t>Maybe they don’t have any difficulties in accessing and participating in study</a:t>
            </a:r>
          </a:p>
          <a:p>
            <a:pPr eaLnBrk="1" hangingPunct="1">
              <a:spcBef>
                <a:spcPct val="0"/>
              </a:spcBef>
              <a:buFontTx/>
              <a:buChar char="-"/>
            </a:pPr>
            <a:r>
              <a:rPr lang="en-AU" altLang="en-US" dirty="0" smtClean="0"/>
              <a:t>Maybe they do not identify as having a disability</a:t>
            </a:r>
          </a:p>
          <a:p>
            <a:pPr eaLnBrk="1" hangingPunct="1">
              <a:spcBef>
                <a:spcPct val="0"/>
              </a:spcBef>
              <a:buFontTx/>
              <a:buChar char="-"/>
            </a:pPr>
            <a:r>
              <a:rPr lang="en-AU" altLang="en-US" dirty="0" smtClean="0"/>
              <a:t>Maybe they don’t know that they could receive some assistance</a:t>
            </a:r>
          </a:p>
          <a:p>
            <a:pPr eaLnBrk="1" hangingPunct="1">
              <a:spcBef>
                <a:spcPct val="0"/>
              </a:spcBef>
              <a:buFontTx/>
              <a:buChar char="-"/>
            </a:pPr>
            <a:r>
              <a:rPr lang="en-AU" altLang="en-US" dirty="0" smtClean="0"/>
              <a:t>Maybe they have made individual arrangements with faculty and receiving other supports</a:t>
            </a:r>
          </a:p>
          <a:p>
            <a:pPr eaLnBrk="1" hangingPunct="1">
              <a:spcBef>
                <a:spcPct val="0"/>
              </a:spcBef>
              <a:buFontTx/>
              <a:buChar char="-"/>
            </a:pPr>
            <a:endParaRPr lang="en-AU" altLang="en-US" dirty="0" smtClean="0"/>
          </a:p>
          <a:p>
            <a:pPr eaLnBrk="1" hangingPunct="1">
              <a:spcBef>
                <a:spcPct val="0"/>
              </a:spcBef>
              <a:buFontTx/>
              <a:buNone/>
            </a:pPr>
            <a:r>
              <a:rPr lang="en-AU" altLang="en-US" b="1" dirty="0" smtClean="0"/>
              <a:t>Communication of LAP document</a:t>
            </a:r>
          </a:p>
          <a:p>
            <a:pPr marL="171450" indent="-171450" eaLnBrk="1" hangingPunct="1">
              <a:spcBef>
                <a:spcPct val="0"/>
              </a:spcBef>
              <a:buFont typeface="Arial" panose="020B0604020202020204" pitchFamily="34" charset="0"/>
              <a:buChar char="•"/>
            </a:pPr>
            <a:r>
              <a:rPr lang="en-AU" altLang="en-US" sz="1197" kern="1200" dirty="0" smtClean="0">
                <a:solidFill>
                  <a:schemeClr val="tx1"/>
                </a:solidFill>
                <a:effectLst/>
                <a:latin typeface="+mn-lt"/>
                <a:ea typeface="+mn-ea"/>
                <a:cs typeface="+mn-cs"/>
              </a:rPr>
              <a:t>Emails sent to both UC</a:t>
            </a:r>
            <a:r>
              <a:rPr lang="en-AU" altLang="en-US" sz="1197" kern="1200" baseline="0" dirty="0" smtClean="0">
                <a:solidFill>
                  <a:schemeClr val="tx1"/>
                </a:solidFill>
                <a:effectLst/>
                <a:latin typeface="+mn-lt"/>
                <a:ea typeface="+mn-ea"/>
                <a:cs typeface="+mn-cs"/>
              </a:rPr>
              <a:t> and students with explicit instructions on their responsibilities.</a:t>
            </a:r>
            <a:endParaRPr lang="en-AU" altLang="en-US" b="1" dirty="0" smtClean="0"/>
          </a:p>
          <a:p>
            <a:pPr eaLnBrk="1" hangingPunct="1">
              <a:spcBef>
                <a:spcPct val="0"/>
              </a:spcBef>
              <a:buFontTx/>
              <a:buNone/>
            </a:pPr>
            <a:endParaRPr lang="en-AU" altLang="en-US" b="1" dirty="0" smtClean="0"/>
          </a:p>
          <a:p>
            <a:pPr eaLnBrk="1" hangingPunct="1">
              <a:spcBef>
                <a:spcPct val="0"/>
              </a:spcBef>
              <a:buFontTx/>
              <a:buNone/>
            </a:pPr>
            <a:r>
              <a:rPr lang="en-AU" altLang="en-US" b="1" dirty="0" smtClean="0"/>
              <a:t>Responsibility</a:t>
            </a:r>
            <a:r>
              <a:rPr lang="en-AU" altLang="en-US" b="1" baseline="0" dirty="0" smtClean="0"/>
              <a:t> of UC when receiving a LAP</a:t>
            </a:r>
            <a:endParaRPr lang="en-AU" altLang="en-US" b="0" baseline="0" dirty="0" smtClean="0"/>
          </a:p>
          <a:p>
            <a:pPr marL="171450" indent="-171450" eaLnBrk="1" hangingPunct="1">
              <a:spcBef>
                <a:spcPct val="0"/>
              </a:spcBef>
              <a:buFont typeface="Arial" panose="020B0604020202020204" pitchFamily="34" charset="0"/>
              <a:buChar char="•"/>
            </a:pPr>
            <a:r>
              <a:rPr lang="en-AU" altLang="en-US" baseline="0" dirty="0" smtClean="0"/>
              <a:t>circulate to all staff involved in teaching the student</a:t>
            </a:r>
          </a:p>
          <a:p>
            <a:pPr marL="171450" indent="-171450" eaLnBrk="1" hangingPunct="1">
              <a:spcBef>
                <a:spcPct val="0"/>
              </a:spcBef>
              <a:buFont typeface="Arial" panose="020B0604020202020204" pitchFamily="34" charset="0"/>
              <a:buChar char="•"/>
            </a:pPr>
            <a:endParaRPr lang="en-AU" altLang="en-US" baseline="0" dirty="0" smtClean="0"/>
          </a:p>
          <a:p>
            <a:pPr marL="0" indent="0" eaLnBrk="1" hangingPunct="1">
              <a:spcBef>
                <a:spcPct val="0"/>
              </a:spcBef>
              <a:buFont typeface="Arial" panose="020B0604020202020204" pitchFamily="34" charset="0"/>
              <a:buNone/>
            </a:pPr>
            <a:r>
              <a:rPr lang="en-AU" altLang="en-US" b="1" baseline="0" dirty="0" smtClean="0"/>
              <a:t>Student’s responsibility</a:t>
            </a:r>
          </a:p>
          <a:p>
            <a:pPr marL="171450" indent="-171450" eaLnBrk="1" hangingPunct="1">
              <a:spcBef>
                <a:spcPct val="0"/>
              </a:spcBef>
              <a:buFont typeface="Arial" panose="020B0604020202020204" pitchFamily="34" charset="0"/>
              <a:buChar char="•"/>
            </a:pPr>
            <a:r>
              <a:rPr lang="en-AU" sz="1197" kern="1200" dirty="0" smtClean="0">
                <a:solidFill>
                  <a:schemeClr val="tx1"/>
                </a:solidFill>
                <a:effectLst/>
                <a:latin typeface="+mn-lt"/>
                <a:ea typeface="+mn-ea"/>
                <a:cs typeface="+mn-cs"/>
              </a:rPr>
              <a:t>Students</a:t>
            </a:r>
            <a:r>
              <a:rPr lang="en-AU" sz="1197" kern="1200" baseline="0" dirty="0" smtClean="0">
                <a:solidFill>
                  <a:schemeClr val="tx1"/>
                </a:solidFill>
                <a:effectLst/>
                <a:latin typeface="+mn-lt"/>
                <a:ea typeface="+mn-ea"/>
                <a:cs typeface="+mn-cs"/>
              </a:rPr>
              <a:t> are encouraged to make contact with UC/tutors to ensure they are aware of the LAP and to discuss arrangements.</a:t>
            </a:r>
            <a:endParaRPr lang="en-AU" sz="1197" kern="1200" dirty="0" smtClean="0">
              <a:solidFill>
                <a:schemeClr val="tx1"/>
              </a:solidFill>
              <a:effectLst/>
              <a:latin typeface="+mn-lt"/>
              <a:ea typeface="+mn-ea"/>
              <a:cs typeface="+mn-cs"/>
            </a:endParaRPr>
          </a:p>
          <a:p>
            <a:pPr eaLnBrk="1" hangingPunct="1">
              <a:spcBef>
                <a:spcPct val="0"/>
              </a:spcBef>
              <a:buFontTx/>
              <a:buNone/>
            </a:pPr>
            <a:endParaRPr lang="en-AU" altLang="en-US" b="1" baseline="0" dirty="0" smtClean="0"/>
          </a:p>
          <a:p>
            <a:pPr eaLnBrk="1" hangingPunct="1">
              <a:spcBef>
                <a:spcPct val="0"/>
              </a:spcBef>
              <a:buFontTx/>
              <a:buNone/>
            </a:pPr>
            <a:r>
              <a:rPr lang="en-AU" altLang="en-US" b="1" baseline="0" dirty="0" smtClean="0"/>
              <a:t>Contact the DRC </a:t>
            </a:r>
            <a:r>
              <a:rPr lang="en-AU" altLang="en-US" b="0" baseline="0" dirty="0" smtClean="0"/>
              <a:t>i</a:t>
            </a:r>
            <a:r>
              <a:rPr lang="en-AU" altLang="en-US" baseline="0" dirty="0" smtClean="0"/>
              <a:t>f unsure about any aspect of a LAP you have received an how to implement it.</a:t>
            </a:r>
            <a:endParaRPr lang="en-AU" altLang="en-US" b="1" dirty="0" smtClean="0"/>
          </a:p>
          <a:p>
            <a:pPr eaLnBrk="1" fontAlgn="auto" hangingPunct="1">
              <a:spcBef>
                <a:spcPts val="0"/>
              </a:spcBef>
              <a:spcAft>
                <a:spcPts val="0"/>
              </a:spcAft>
              <a:defRPr/>
            </a:pPr>
            <a:endParaRPr lang="en-AU" dirty="0" smtClean="0"/>
          </a:p>
          <a:p>
            <a:pPr>
              <a:buFont typeface="Arial" panose="020B0604020202020204" pitchFamily="34" charset="0"/>
              <a:buNone/>
            </a:pPr>
            <a:endParaRPr lang="en-AU" altLang="en-US" dirty="0" smtClean="0">
              <a:latin typeface="Myriad Pro" pitchFamily="-107" charset="0"/>
              <a:ea typeface="ＭＳ Ｐゴシック" panose="020B0600070205080204" pitchFamily="34" charset="-128"/>
              <a:cs typeface="Myriad Pro" pitchFamily="-107" charset="0"/>
            </a:endParaRPr>
          </a:p>
          <a:p>
            <a:pPr>
              <a:buFont typeface="Arial" panose="020B0604020202020204" pitchFamily="34" charset="0"/>
              <a:buChar char="•"/>
            </a:pPr>
            <a:endParaRPr lang="en-AU" altLang="en-US" dirty="0" smtClean="0">
              <a:latin typeface="Myriad Pro" pitchFamily="-107" charset="0"/>
              <a:ea typeface="ＭＳ Ｐゴシック" panose="020B0600070205080204" pitchFamily="34" charset="-128"/>
              <a:cs typeface="Myriad Pro" pitchFamily="-107" charset="0"/>
            </a:endParaRPr>
          </a:p>
          <a:p>
            <a:endParaRPr lang="en-AU" dirty="0"/>
          </a:p>
        </p:txBody>
      </p:sp>
      <p:sp>
        <p:nvSpPr>
          <p:cNvPr id="4" name="Slide Number Placeholder 3"/>
          <p:cNvSpPr>
            <a:spLocks noGrp="1"/>
          </p:cNvSpPr>
          <p:nvPr>
            <p:ph type="sldNum" sz="quarter" idx="10"/>
          </p:nvPr>
        </p:nvSpPr>
        <p:spPr/>
        <p:txBody>
          <a:bodyPr/>
          <a:lstStyle/>
          <a:p>
            <a:fld id="{C213F9A5-1395-4FDA-9E7A-EEA501ED19FC}" type="slidenum">
              <a:rPr lang="en-AU" smtClean="0"/>
              <a:t>8</a:t>
            </a:fld>
            <a:endParaRPr lang="en-AU"/>
          </a:p>
        </p:txBody>
      </p:sp>
    </p:spTree>
    <p:extLst>
      <p:ext uri="{BB962C8B-B14F-4D97-AF65-F5344CB8AC3E}">
        <p14:creationId xmlns:p14="http://schemas.microsoft.com/office/powerpoint/2010/main" val="524521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Aft>
                <a:spcPts val="1200"/>
              </a:spcAft>
              <a:buFont typeface="Wingdings" panose="05000000000000000000" pitchFamily="2" charset="2"/>
              <a:buChar char="§"/>
            </a:pPr>
            <a:endParaRPr lang="en-AU" sz="1197"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13F9A5-1395-4FDA-9E7A-EEA501ED19FC}" type="slidenum">
              <a:rPr lang="en-AU" smtClean="0"/>
              <a:t>11</a:t>
            </a:fld>
            <a:endParaRPr lang="en-AU"/>
          </a:p>
        </p:txBody>
      </p:sp>
    </p:spTree>
    <p:extLst>
      <p:ext uri="{BB962C8B-B14F-4D97-AF65-F5344CB8AC3E}">
        <p14:creationId xmlns:p14="http://schemas.microsoft.com/office/powerpoint/2010/main" val="2704533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8000" y="882000"/>
            <a:ext cx="7668000" cy="2088000"/>
          </a:xfrm>
        </p:spPr>
        <p:txBody>
          <a:bodyPr anchor="t" anchorCtr="0"/>
          <a:lstStyle>
            <a:lvl1pPr algn="l">
              <a:lnSpc>
                <a:spcPts val="8900"/>
              </a:lnSpc>
              <a:defRPr sz="10100"/>
            </a:lvl1pPr>
          </a:lstStyle>
          <a:p>
            <a:r>
              <a:rPr lang="en-US" dirty="0" smtClean="0"/>
              <a:t>Master title style</a:t>
            </a:r>
            <a:endParaRPr lang="en-US" dirty="0"/>
          </a:p>
        </p:txBody>
      </p:sp>
      <p:sp>
        <p:nvSpPr>
          <p:cNvPr id="5" name="Footer Placeholder 4"/>
          <p:cNvSpPr>
            <a:spLocks noGrp="1"/>
          </p:cNvSpPr>
          <p:nvPr>
            <p:ph type="ftr" sz="quarter" idx="11"/>
          </p:nvPr>
        </p:nvSpPr>
        <p:spPr/>
        <p:txBody>
          <a:bodyPr/>
          <a:lstStyle/>
          <a:p>
            <a:r>
              <a:rPr lang="en-AU" smtClean="0"/>
              <a:t>Deakin University CRICOS Provider Code: 00113B</a:t>
            </a:r>
            <a:endParaRPr lang="en-AU"/>
          </a:p>
        </p:txBody>
      </p:sp>
    </p:spTree>
    <p:extLst>
      <p:ext uri="{BB962C8B-B14F-4D97-AF65-F5344CB8AC3E}">
        <p14:creationId xmlns:p14="http://schemas.microsoft.com/office/powerpoint/2010/main" val="4625740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onal Boxes">
    <p:spTree>
      <p:nvGrpSpPr>
        <p:cNvPr id="1" name=""/>
        <p:cNvGrpSpPr/>
        <p:nvPr/>
      </p:nvGrpSpPr>
      <p:grpSpPr>
        <a:xfrm>
          <a:off x="0" y="0"/>
          <a:ext cx="0" cy="0"/>
          <a:chOff x="0" y="0"/>
          <a:chExt cx="0" cy="0"/>
        </a:xfrm>
      </p:grpSpPr>
      <p:sp>
        <p:nvSpPr>
          <p:cNvPr id="2" name="Title 1"/>
          <p:cNvSpPr>
            <a:spLocks noGrp="1"/>
          </p:cNvSpPr>
          <p:nvPr>
            <p:ph type="title"/>
          </p:nvPr>
        </p:nvSpPr>
        <p:spPr>
          <a:xfrm>
            <a:off x="648000" y="646354"/>
            <a:ext cx="7840800" cy="792000"/>
          </a:xfrm>
        </p:spPr>
        <p:txBody>
          <a:bodyPr/>
          <a:lstStyle/>
          <a:p>
            <a:r>
              <a:rPr lang="en-US" smtClean="0"/>
              <a:t>Click to edit Master title style</a:t>
            </a:r>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lstStyle>
          <a:p>
            <a:r>
              <a:rPr lang="en-AU" smtClean="0"/>
              <a:t>Deakin University CRICOS Provider Code: 00113B</a:t>
            </a:r>
            <a:endParaRPr lang="en-AU" dirty="0"/>
          </a:p>
        </p:txBody>
      </p:sp>
      <p:sp>
        <p:nvSpPr>
          <p:cNvPr id="10" name="Bent-Up Arrow 9"/>
          <p:cNvSpPr/>
          <p:nvPr userDrawn="1"/>
        </p:nvSpPr>
        <p:spPr>
          <a:xfrm rot="5400000" flipH="1">
            <a:off x="2521800" y="2894240"/>
            <a:ext cx="428400" cy="1260000"/>
          </a:xfrm>
          <a:prstGeom prst="bentUpArrow">
            <a:avLst>
              <a:gd name="adj1" fmla="val 7000"/>
              <a:gd name="adj2" fmla="val 11976"/>
              <a:gd name="adj3" fmla="val 36968"/>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5"/>
          </p:nvPr>
        </p:nvSpPr>
        <p:spPr>
          <a:xfrm>
            <a:off x="1044000" y="3744000"/>
            <a:ext cx="2124000" cy="576000"/>
          </a:xfrm>
          <a:solidFill>
            <a:srgbClr val="C2C2C2"/>
          </a:solidFill>
          <a:ln w="19050">
            <a:solidFill>
              <a:schemeClr val="bg2"/>
            </a:solidFill>
          </a:ln>
        </p:spPr>
        <p:txBody>
          <a:bodyPr anchor="ctr" anchorCtr="0"/>
          <a:lstStyle>
            <a:lvl1pPr marL="0" algn="ctr">
              <a:defRPr b="1">
                <a:solidFill>
                  <a:schemeClr val="bg1"/>
                </a:solidFill>
              </a:defRPr>
            </a:lvl1pPr>
          </a:lstStyle>
          <a:p>
            <a:pPr lvl="0"/>
            <a:r>
              <a:rPr lang="en-US" dirty="0" smtClean="0"/>
              <a:t>Click to edit Master text styles</a:t>
            </a:r>
          </a:p>
        </p:txBody>
      </p:sp>
      <p:sp>
        <p:nvSpPr>
          <p:cNvPr id="14" name="Text Placeholder 13"/>
          <p:cNvSpPr>
            <a:spLocks noGrp="1"/>
          </p:cNvSpPr>
          <p:nvPr>
            <p:ph type="body" sz="quarter" idx="16"/>
          </p:nvPr>
        </p:nvSpPr>
        <p:spPr>
          <a:xfrm>
            <a:off x="1044000" y="4536000"/>
            <a:ext cx="2124000" cy="1087438"/>
          </a:xfrm>
        </p:spPr>
        <p:txBody>
          <a:bodyPr/>
          <a:lstStyle>
            <a:lvl1pPr marL="360000" indent="-171450">
              <a:spcAft>
                <a:spcPts val="0"/>
              </a:spcAft>
              <a:buFont typeface="Calibri" panose="020F0502020204030204" pitchFamily="34" charset="0"/>
              <a:buChar char="•"/>
              <a:defRPr>
                <a:solidFill>
                  <a:schemeClr val="tx1"/>
                </a:solidFill>
              </a:defRPr>
            </a:lvl1pPr>
            <a:lvl2pPr>
              <a:spcAft>
                <a:spcPts val="0"/>
              </a:spcAft>
              <a:defRPr>
                <a:solidFill>
                  <a:schemeClr val="tx1"/>
                </a:solidFill>
              </a:defRPr>
            </a:lvl2pPr>
            <a:lvl3pPr marL="360000" indent="-180468">
              <a:spcAft>
                <a:spcPts val="0"/>
              </a:spcAft>
              <a:buFont typeface="Calibri" panose="020F0502020204030204" pitchFamily="34" charset="0"/>
              <a:buChar char="•"/>
              <a:defRPr>
                <a:solidFill>
                  <a:schemeClr val="tx1"/>
                </a:solidFill>
              </a:defRPr>
            </a:lvl3pPr>
            <a:lvl4pPr marL="360000" indent="-180468">
              <a:spcAft>
                <a:spcPts val="0"/>
              </a:spcAft>
              <a:buFont typeface="Calibri" panose="020F0502020204030204" pitchFamily="34" charset="0"/>
              <a:buChar char="•"/>
              <a:defRPr>
                <a:solidFill>
                  <a:schemeClr val="tx1"/>
                </a:solidFill>
              </a:defRPr>
            </a:lvl4pPr>
            <a:lvl5pPr marL="360000" indent="-180468">
              <a:spcAft>
                <a:spcPts val="0"/>
              </a:spcAft>
              <a:buFont typeface="Calibri" panose="020F0502020204030204"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5" name="Text Placeholder 4"/>
          <p:cNvSpPr>
            <a:spLocks noGrp="1"/>
          </p:cNvSpPr>
          <p:nvPr>
            <p:ph type="body" sz="quarter" idx="17"/>
          </p:nvPr>
        </p:nvSpPr>
        <p:spPr>
          <a:xfrm>
            <a:off x="3492000" y="3060000"/>
            <a:ext cx="2124000" cy="576000"/>
          </a:xfrm>
          <a:solidFill>
            <a:srgbClr val="5A5A59"/>
          </a:solidFill>
          <a:ln w="19050">
            <a:solidFill>
              <a:schemeClr val="bg2"/>
            </a:solidFill>
          </a:ln>
        </p:spPr>
        <p:txBody>
          <a:bodyPr anchor="ctr" anchorCtr="0"/>
          <a:lstStyle>
            <a:lvl1pPr marL="0" algn="ctr">
              <a:defRPr b="1">
                <a:solidFill>
                  <a:schemeClr val="bg1"/>
                </a:solidFill>
              </a:defRPr>
            </a:lvl1pPr>
          </a:lstStyle>
          <a:p>
            <a:pPr lvl="0"/>
            <a:r>
              <a:rPr lang="en-US" dirty="0" smtClean="0"/>
              <a:t>Click to edit Master text styles</a:t>
            </a:r>
          </a:p>
        </p:txBody>
      </p:sp>
      <p:sp>
        <p:nvSpPr>
          <p:cNvPr id="16" name="Text Placeholder 13"/>
          <p:cNvSpPr>
            <a:spLocks noGrp="1"/>
          </p:cNvSpPr>
          <p:nvPr>
            <p:ph type="body" sz="quarter" idx="18"/>
          </p:nvPr>
        </p:nvSpPr>
        <p:spPr>
          <a:xfrm>
            <a:off x="3492000" y="3816000"/>
            <a:ext cx="2124000" cy="1087438"/>
          </a:xfrm>
        </p:spPr>
        <p:txBody>
          <a:bodyPr/>
          <a:lstStyle>
            <a:lvl1pPr marL="360000" indent="-171450">
              <a:spcAft>
                <a:spcPts val="0"/>
              </a:spcAft>
              <a:buFont typeface="Calibri" panose="020F0502020204030204" pitchFamily="34" charset="0"/>
              <a:buChar char="•"/>
              <a:defRPr>
                <a:solidFill>
                  <a:schemeClr val="tx1"/>
                </a:solidFill>
              </a:defRPr>
            </a:lvl1pPr>
            <a:lvl2pPr>
              <a:spcAft>
                <a:spcPts val="0"/>
              </a:spcAft>
              <a:defRPr>
                <a:solidFill>
                  <a:schemeClr val="tx1"/>
                </a:solidFill>
              </a:defRPr>
            </a:lvl2pPr>
            <a:lvl3pPr marL="360000" indent="-180468">
              <a:spcAft>
                <a:spcPts val="0"/>
              </a:spcAft>
              <a:buFont typeface="Calibri" panose="020F0502020204030204" pitchFamily="34" charset="0"/>
              <a:buChar char="•"/>
              <a:defRPr>
                <a:solidFill>
                  <a:schemeClr val="tx1"/>
                </a:solidFill>
              </a:defRPr>
            </a:lvl3pPr>
            <a:lvl4pPr marL="360000" indent="-180468">
              <a:spcAft>
                <a:spcPts val="0"/>
              </a:spcAft>
              <a:buFont typeface="Calibri" panose="020F0502020204030204" pitchFamily="34" charset="0"/>
              <a:buChar char="•"/>
              <a:defRPr>
                <a:solidFill>
                  <a:schemeClr val="tx1"/>
                </a:solidFill>
              </a:defRPr>
            </a:lvl4pPr>
            <a:lvl5pPr marL="360000" indent="-180468">
              <a:spcAft>
                <a:spcPts val="0"/>
              </a:spcAft>
              <a:buFont typeface="Calibri" panose="020F0502020204030204"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9" name="Text Placeholder 4"/>
          <p:cNvSpPr>
            <a:spLocks noGrp="1"/>
          </p:cNvSpPr>
          <p:nvPr>
            <p:ph type="body" sz="quarter" idx="19"/>
          </p:nvPr>
        </p:nvSpPr>
        <p:spPr>
          <a:xfrm>
            <a:off x="5832000" y="2340000"/>
            <a:ext cx="2124000" cy="576000"/>
          </a:xfrm>
          <a:solidFill>
            <a:schemeClr val="accent1"/>
          </a:solidFill>
          <a:ln w="19050">
            <a:solidFill>
              <a:schemeClr val="bg2"/>
            </a:solidFill>
          </a:ln>
        </p:spPr>
        <p:txBody>
          <a:bodyPr anchor="ctr" anchorCtr="0"/>
          <a:lstStyle>
            <a:lvl1pPr marL="0" algn="ctr">
              <a:defRPr b="1">
                <a:solidFill>
                  <a:schemeClr val="bg1"/>
                </a:solidFill>
              </a:defRPr>
            </a:lvl1pPr>
          </a:lstStyle>
          <a:p>
            <a:pPr lvl="0"/>
            <a:r>
              <a:rPr lang="en-US" dirty="0" smtClean="0"/>
              <a:t>Click to edit Master text styles</a:t>
            </a:r>
          </a:p>
        </p:txBody>
      </p:sp>
      <p:sp>
        <p:nvSpPr>
          <p:cNvPr id="20" name="Text Placeholder 13"/>
          <p:cNvSpPr>
            <a:spLocks noGrp="1"/>
          </p:cNvSpPr>
          <p:nvPr>
            <p:ph type="body" sz="quarter" idx="20"/>
          </p:nvPr>
        </p:nvSpPr>
        <p:spPr>
          <a:xfrm>
            <a:off x="5832000" y="3132000"/>
            <a:ext cx="2124000" cy="1087438"/>
          </a:xfrm>
        </p:spPr>
        <p:txBody>
          <a:bodyPr/>
          <a:lstStyle>
            <a:lvl1pPr marL="360000" indent="-171450">
              <a:spcAft>
                <a:spcPts val="0"/>
              </a:spcAft>
              <a:buFont typeface="Calibri" panose="020F0502020204030204" pitchFamily="34" charset="0"/>
              <a:buChar char="•"/>
              <a:defRPr>
                <a:solidFill>
                  <a:schemeClr val="tx1"/>
                </a:solidFill>
              </a:defRPr>
            </a:lvl1pPr>
            <a:lvl2pPr>
              <a:spcAft>
                <a:spcPts val="0"/>
              </a:spcAft>
              <a:defRPr>
                <a:solidFill>
                  <a:schemeClr val="tx1"/>
                </a:solidFill>
              </a:defRPr>
            </a:lvl2pPr>
            <a:lvl3pPr marL="360000" indent="-180468">
              <a:spcAft>
                <a:spcPts val="0"/>
              </a:spcAft>
              <a:buFont typeface="Calibri" panose="020F0502020204030204" pitchFamily="34" charset="0"/>
              <a:buChar char="•"/>
              <a:defRPr>
                <a:solidFill>
                  <a:schemeClr val="tx1"/>
                </a:solidFill>
              </a:defRPr>
            </a:lvl3pPr>
            <a:lvl4pPr marL="360000" indent="-180468">
              <a:spcAft>
                <a:spcPts val="0"/>
              </a:spcAft>
              <a:buFont typeface="Calibri" panose="020F0502020204030204" pitchFamily="34" charset="0"/>
              <a:buChar char="•"/>
              <a:defRPr>
                <a:solidFill>
                  <a:schemeClr val="tx1"/>
                </a:solidFill>
              </a:defRPr>
            </a:lvl4pPr>
            <a:lvl5pPr marL="360000" indent="-180468">
              <a:spcAft>
                <a:spcPts val="0"/>
              </a:spcAft>
              <a:buFont typeface="Calibri" panose="020F0502020204030204"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21" name="Bent-Up Arrow 20"/>
          <p:cNvSpPr/>
          <p:nvPr userDrawn="1"/>
        </p:nvSpPr>
        <p:spPr>
          <a:xfrm rot="5400000" flipH="1">
            <a:off x="4969800" y="2215800"/>
            <a:ext cx="428400" cy="1260000"/>
          </a:xfrm>
          <a:prstGeom prst="bentUpArrow">
            <a:avLst>
              <a:gd name="adj1" fmla="val 7000"/>
              <a:gd name="adj2" fmla="val 11976"/>
              <a:gd name="adj3" fmla="val 36968"/>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4" name="Text Placeholder 4"/>
          <p:cNvSpPr>
            <a:spLocks noGrp="1"/>
          </p:cNvSpPr>
          <p:nvPr>
            <p:ph type="body" sz="quarter" idx="21"/>
          </p:nvPr>
        </p:nvSpPr>
        <p:spPr>
          <a:xfrm>
            <a:off x="648000" y="1476000"/>
            <a:ext cx="2124000" cy="576000"/>
          </a:xfrm>
          <a:ln w="19050">
            <a:noFill/>
          </a:ln>
        </p:spPr>
        <p:txBody>
          <a:bodyPr anchor="t" anchorCtr="0"/>
          <a:lstStyle>
            <a:lvl1pPr marL="0" algn="l">
              <a:defRPr b="1">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73027599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xes">
    <p:spTree>
      <p:nvGrpSpPr>
        <p:cNvPr id="1" name=""/>
        <p:cNvGrpSpPr/>
        <p:nvPr/>
      </p:nvGrpSpPr>
      <p:grpSpPr>
        <a:xfrm>
          <a:off x="0" y="0"/>
          <a:ext cx="0" cy="0"/>
          <a:chOff x="0" y="0"/>
          <a:chExt cx="0" cy="0"/>
        </a:xfrm>
      </p:grpSpPr>
      <p:sp>
        <p:nvSpPr>
          <p:cNvPr id="23" name="Rounded Rectangular Callout 22" descr="Call Out Shape" title="Call Out Shape"/>
          <p:cNvSpPr/>
          <p:nvPr userDrawn="1"/>
        </p:nvSpPr>
        <p:spPr>
          <a:xfrm>
            <a:off x="3348000" y="3240000"/>
            <a:ext cx="2664000" cy="2556000"/>
          </a:xfrm>
          <a:prstGeom prst="wedgeRoundRectCallout">
            <a:avLst>
              <a:gd name="adj1" fmla="val -37757"/>
              <a:gd name="adj2" fmla="val 58743"/>
              <a:gd name="adj3" fmla="val 16667"/>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ounded Rectangular Callout 2" descr="Call Out Shape" title="Call Out Shape"/>
          <p:cNvSpPr/>
          <p:nvPr userDrawn="1"/>
        </p:nvSpPr>
        <p:spPr>
          <a:xfrm>
            <a:off x="792000" y="1569600"/>
            <a:ext cx="2304000" cy="2232000"/>
          </a:xfrm>
          <a:prstGeom prst="wedgeRoundRectCallout">
            <a:avLst>
              <a:gd name="adj1" fmla="val 37375"/>
              <a:gd name="adj2" fmla="val 57948"/>
              <a:gd name="adj3" fmla="val 16667"/>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648000" y="646354"/>
            <a:ext cx="7840800" cy="792000"/>
          </a:xfrm>
        </p:spPr>
        <p:txBody>
          <a:bodyPr/>
          <a:lstStyle/>
          <a:p>
            <a:r>
              <a:rPr lang="en-US" smtClean="0"/>
              <a:t>Click to edit Master title style</a:t>
            </a:r>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lstStyle>
          <a:p>
            <a:r>
              <a:rPr lang="en-AU" smtClean="0"/>
              <a:t>Deakin University CRICOS Provider Code: 00113B</a:t>
            </a:r>
            <a:endParaRPr lang="en-AU" dirty="0"/>
          </a:p>
        </p:txBody>
      </p:sp>
      <p:sp>
        <p:nvSpPr>
          <p:cNvPr id="5" name="Text Placeholder 4" descr="Call Out Shape" title="Call Out Shape"/>
          <p:cNvSpPr>
            <a:spLocks noGrp="1"/>
          </p:cNvSpPr>
          <p:nvPr>
            <p:ph type="body" sz="quarter" idx="15"/>
          </p:nvPr>
        </p:nvSpPr>
        <p:spPr>
          <a:xfrm>
            <a:off x="792000" y="1569600"/>
            <a:ext cx="2304000" cy="2232000"/>
          </a:xfrm>
          <a:ln w="19050">
            <a:noFill/>
          </a:ln>
        </p:spPr>
        <p:txBody>
          <a:bodyPr lIns="180000" tIns="180000" rIns="180000" bIns="180000" anchor="t" anchorCtr="0"/>
          <a:lstStyle>
            <a:lvl1pPr marL="0" algn="l">
              <a:defRPr b="0">
                <a:solidFill>
                  <a:schemeClr val="bg1"/>
                </a:solidFill>
              </a:defRPr>
            </a:lvl1pPr>
          </a:lstStyle>
          <a:p>
            <a:pPr lvl="0"/>
            <a:r>
              <a:rPr lang="en-US" dirty="0" smtClean="0"/>
              <a:t>Click to edit Master text styles</a:t>
            </a:r>
          </a:p>
        </p:txBody>
      </p:sp>
      <p:sp>
        <p:nvSpPr>
          <p:cNvPr id="17" name="Text Placeholder 4"/>
          <p:cNvSpPr>
            <a:spLocks noGrp="1"/>
          </p:cNvSpPr>
          <p:nvPr>
            <p:ph type="body" sz="quarter" idx="17"/>
          </p:nvPr>
        </p:nvSpPr>
        <p:spPr>
          <a:xfrm>
            <a:off x="3348000" y="3240000"/>
            <a:ext cx="2664000" cy="2556000"/>
          </a:xfrm>
          <a:ln w="19050">
            <a:noFill/>
          </a:ln>
        </p:spPr>
        <p:txBody>
          <a:bodyPr lIns="180000" tIns="180000" rIns="180000" bIns="180000" anchor="t" anchorCtr="0"/>
          <a:lstStyle>
            <a:lvl1pPr marL="0" algn="l">
              <a:defRPr b="0">
                <a:solidFill>
                  <a:schemeClr val="bg1"/>
                </a:solidFill>
              </a:defRPr>
            </a:lvl1pPr>
          </a:lstStyle>
          <a:p>
            <a:pPr lvl="0"/>
            <a:r>
              <a:rPr lang="en-US" dirty="0" smtClean="0"/>
              <a:t>Click to edit Master text styles</a:t>
            </a:r>
          </a:p>
        </p:txBody>
      </p:sp>
      <p:sp>
        <p:nvSpPr>
          <p:cNvPr id="18" name="Text Placeholder 4" descr="Call Out Shape" title="Call Out Shape"/>
          <p:cNvSpPr>
            <a:spLocks noGrp="1"/>
          </p:cNvSpPr>
          <p:nvPr>
            <p:ph type="body" sz="quarter" idx="18"/>
          </p:nvPr>
        </p:nvSpPr>
        <p:spPr>
          <a:xfrm>
            <a:off x="6264000" y="3416400"/>
            <a:ext cx="2124000" cy="1692000"/>
          </a:xfrm>
          <a:ln w="19050">
            <a:noFill/>
          </a:ln>
        </p:spPr>
        <p:txBody>
          <a:bodyPr lIns="180000" tIns="180000" rIns="180000" bIns="180000" anchor="t" anchorCtr="0"/>
          <a:lstStyle>
            <a:lvl1pPr marL="0" algn="l">
              <a:defRPr b="0">
                <a:solidFill>
                  <a:schemeClr val="accent1"/>
                </a:solidFill>
              </a:defRPr>
            </a:lvl1pPr>
          </a:lstStyle>
          <a:p>
            <a:pPr lvl="0"/>
            <a:r>
              <a:rPr lang="en-US" dirty="0" smtClean="0"/>
              <a:t>Click to edit Master text styles</a:t>
            </a:r>
          </a:p>
        </p:txBody>
      </p:sp>
      <p:sp>
        <p:nvSpPr>
          <p:cNvPr id="22" name="Text Placeholder 4" descr="Call Out Shape" title="Call Out Shape"/>
          <p:cNvSpPr>
            <a:spLocks noGrp="1"/>
          </p:cNvSpPr>
          <p:nvPr>
            <p:ph type="body" sz="quarter" idx="19"/>
          </p:nvPr>
        </p:nvSpPr>
        <p:spPr>
          <a:xfrm>
            <a:off x="3812480" y="1728000"/>
            <a:ext cx="3600000" cy="1224000"/>
          </a:xfrm>
          <a:ln w="19050">
            <a:noFill/>
          </a:ln>
        </p:spPr>
        <p:txBody>
          <a:bodyPr lIns="180000" tIns="180000" rIns="180000" bIns="180000" anchor="t" anchorCtr="0"/>
          <a:lstStyle>
            <a:lvl1pPr marL="0" algn="l">
              <a:defRPr b="0">
                <a:solidFill>
                  <a:schemeClr val="accent1"/>
                </a:solidFill>
              </a:defRPr>
            </a:lvl1pPr>
          </a:lstStyle>
          <a:p>
            <a:pPr lvl="0"/>
            <a:r>
              <a:rPr lang="en-US" dirty="0" smtClean="0"/>
              <a:t>Click to edit Master text styles</a:t>
            </a:r>
          </a:p>
        </p:txBody>
      </p:sp>
      <p:sp>
        <p:nvSpPr>
          <p:cNvPr id="25" name="Rounded Rectangular Callout 24"/>
          <p:cNvSpPr/>
          <p:nvPr userDrawn="1"/>
        </p:nvSpPr>
        <p:spPr>
          <a:xfrm>
            <a:off x="6264000" y="3416400"/>
            <a:ext cx="2124000" cy="1692000"/>
          </a:xfrm>
          <a:prstGeom prst="wedgeRoundRectCallout">
            <a:avLst>
              <a:gd name="adj1" fmla="val 44040"/>
              <a:gd name="adj2" fmla="val 67750"/>
              <a:gd name="adj3" fmla="val 16667"/>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1"/>
              </a:solidFill>
            </a:endParaRPr>
          </a:p>
        </p:txBody>
      </p:sp>
      <p:sp>
        <p:nvSpPr>
          <p:cNvPr id="27" name="Rounded Rectangular Callout 26"/>
          <p:cNvSpPr/>
          <p:nvPr userDrawn="1"/>
        </p:nvSpPr>
        <p:spPr>
          <a:xfrm>
            <a:off x="3812480" y="1726354"/>
            <a:ext cx="3600000" cy="1225646"/>
          </a:xfrm>
          <a:prstGeom prst="wedgeRoundRectCallout">
            <a:avLst>
              <a:gd name="adj1" fmla="val -58407"/>
              <a:gd name="adj2" fmla="val 22158"/>
              <a:gd name="adj3" fmla="val 16667"/>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ounded Rectangular Callout 13"/>
          <p:cNvSpPr/>
          <p:nvPr userDrawn="1"/>
        </p:nvSpPr>
        <p:spPr>
          <a:xfrm>
            <a:off x="636524" y="4122000"/>
            <a:ext cx="2124000" cy="1476000"/>
          </a:xfrm>
          <a:prstGeom prst="wedgeRoundRectCallout">
            <a:avLst>
              <a:gd name="adj1" fmla="val 44040"/>
              <a:gd name="adj2" fmla="val 67750"/>
              <a:gd name="adj3" fmla="val 16667"/>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solidFill>
            </a:endParaRPr>
          </a:p>
        </p:txBody>
      </p:sp>
      <p:sp>
        <p:nvSpPr>
          <p:cNvPr id="15" name="Text Placeholder 4" descr="Call Out Shape" title="Call Out Shape"/>
          <p:cNvSpPr>
            <a:spLocks noGrp="1"/>
          </p:cNvSpPr>
          <p:nvPr>
            <p:ph type="body" sz="quarter" idx="20"/>
          </p:nvPr>
        </p:nvSpPr>
        <p:spPr>
          <a:xfrm>
            <a:off x="636524" y="4122000"/>
            <a:ext cx="2124000" cy="1476000"/>
          </a:xfrm>
          <a:ln w="19050">
            <a:noFill/>
          </a:ln>
        </p:spPr>
        <p:txBody>
          <a:bodyPr lIns="180000" tIns="180000" rIns="180000" bIns="180000" anchor="t" anchorCtr="0"/>
          <a:lstStyle>
            <a:lvl1pPr marL="0" algn="l">
              <a:defRPr b="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585475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Step">
    <p:spTree>
      <p:nvGrpSpPr>
        <p:cNvPr id="1" name=""/>
        <p:cNvGrpSpPr/>
        <p:nvPr/>
      </p:nvGrpSpPr>
      <p:grpSpPr>
        <a:xfrm>
          <a:off x="0" y="0"/>
          <a:ext cx="0" cy="0"/>
          <a:chOff x="0" y="0"/>
          <a:chExt cx="0" cy="0"/>
        </a:xfrm>
      </p:grpSpPr>
      <p:sp>
        <p:nvSpPr>
          <p:cNvPr id="2" name="Title 1"/>
          <p:cNvSpPr>
            <a:spLocks noGrp="1"/>
          </p:cNvSpPr>
          <p:nvPr>
            <p:ph type="title"/>
          </p:nvPr>
        </p:nvSpPr>
        <p:spPr>
          <a:xfrm>
            <a:off x="648000" y="648000"/>
            <a:ext cx="7830000" cy="79200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48000" y="1476000"/>
            <a:ext cx="3834000" cy="450000"/>
          </a:xfrm>
          <a:noFill/>
        </p:spPr>
        <p:txBody>
          <a:bodyPr anchor="ctr" anchorCtr="0"/>
          <a:lstStyle>
            <a:lvl1pPr marL="0" indent="0" algn="l">
              <a:lnSpc>
                <a:spcPct val="100000"/>
              </a:lnSpc>
              <a:spcAft>
                <a:spcPts val="0"/>
              </a:spcAft>
              <a:buNone/>
              <a:defRPr sz="1100" b="1" cap="none" baseline="0">
                <a:solidFill>
                  <a:schemeClr val="tx1"/>
                </a:solidFill>
              </a:defRPr>
            </a:lvl1pPr>
            <a:lvl2pPr marL="458389" indent="0">
              <a:buNone/>
              <a:defRPr sz="2005" b="1"/>
            </a:lvl2pPr>
            <a:lvl3pPr marL="916777" indent="0">
              <a:buNone/>
              <a:defRPr sz="1805" b="1"/>
            </a:lvl3pPr>
            <a:lvl4pPr marL="1375166" indent="0">
              <a:buNone/>
              <a:defRPr sz="1604" b="1"/>
            </a:lvl4pPr>
            <a:lvl5pPr marL="1833555" indent="0">
              <a:buNone/>
              <a:defRPr sz="1604" b="1"/>
            </a:lvl5pPr>
            <a:lvl6pPr marL="2291944" indent="0">
              <a:buNone/>
              <a:defRPr sz="1604" b="1"/>
            </a:lvl6pPr>
            <a:lvl7pPr marL="2750332" indent="0">
              <a:buNone/>
              <a:defRPr sz="1604" b="1"/>
            </a:lvl7pPr>
            <a:lvl8pPr marL="3208721" indent="0">
              <a:buNone/>
              <a:defRPr sz="1604" b="1"/>
            </a:lvl8pPr>
            <a:lvl9pPr marL="3667110" indent="0">
              <a:buNone/>
              <a:defRPr sz="1604" b="1"/>
            </a:lvl9pPr>
          </a:lstStyle>
          <a:p>
            <a:pPr lvl="0"/>
            <a:r>
              <a:rPr lang="en-US" dirty="0" smtClean="0"/>
              <a:t>Click to edit Master text styles</a:t>
            </a:r>
          </a:p>
        </p:txBody>
      </p:sp>
      <p:sp>
        <p:nvSpPr>
          <p:cNvPr id="4" name="Content Placeholder 3"/>
          <p:cNvSpPr>
            <a:spLocks noGrp="1"/>
          </p:cNvSpPr>
          <p:nvPr>
            <p:ph sz="half" idx="2"/>
          </p:nvPr>
        </p:nvSpPr>
        <p:spPr>
          <a:xfrm>
            <a:off x="1368000" y="4068000"/>
            <a:ext cx="1962000" cy="1459040"/>
          </a:xfrm>
          <a:noFill/>
        </p:spPr>
        <p:txBody>
          <a:bodyPr/>
          <a:lstStyle>
            <a:lvl1pPr algn="ctr">
              <a:defRPr b="1">
                <a:solidFill>
                  <a:schemeClr val="tx1"/>
                </a:solidFill>
              </a:defRPr>
            </a:lvl1pPr>
            <a:lvl2pPr marL="0" indent="-180000">
              <a:defRPr>
                <a:solidFill>
                  <a:schemeClr val="tx1"/>
                </a:solidFill>
              </a:defRPr>
            </a:lvl2pPr>
            <a:lvl3pPr marL="0" indent="-180000">
              <a:defRPr>
                <a:solidFill>
                  <a:schemeClr val="tx1"/>
                </a:solidFill>
              </a:defRPr>
            </a:lvl3pPr>
            <a:lvl4pPr marL="0" indent="-180000">
              <a:defRPr>
                <a:solidFill>
                  <a:schemeClr val="tx1"/>
                </a:solidFill>
              </a:defRPr>
            </a:lvl4pPr>
            <a:lvl5pPr marL="0" indent="-180000">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solidFill>
                  <a:schemeClr val="tx1"/>
                </a:solidFill>
              </a:defRPr>
            </a:lvl1pPr>
          </a:lstStyle>
          <a:p>
            <a:r>
              <a:rPr lang="en-AU" smtClean="0"/>
              <a:t>Deakin University CRICOS Provider Code: 00113B</a:t>
            </a:r>
            <a:endParaRPr lang="en-AU" dirty="0"/>
          </a:p>
        </p:txBody>
      </p:sp>
      <p:sp>
        <p:nvSpPr>
          <p:cNvPr id="9" name="Content Placeholder 3"/>
          <p:cNvSpPr>
            <a:spLocks noGrp="1"/>
          </p:cNvSpPr>
          <p:nvPr>
            <p:ph sz="half" idx="12"/>
          </p:nvPr>
        </p:nvSpPr>
        <p:spPr>
          <a:xfrm>
            <a:off x="3672000" y="3168000"/>
            <a:ext cx="1962000" cy="1459040"/>
          </a:xfrm>
          <a:noFill/>
        </p:spPr>
        <p:txBody>
          <a:bodyPr/>
          <a:lstStyle>
            <a:lvl1pPr algn="ctr">
              <a:defRPr b="1">
                <a:solidFill>
                  <a:schemeClr val="tx1"/>
                </a:solidFill>
              </a:defRPr>
            </a:lvl1pPr>
            <a:lvl2pPr marL="0" indent="-180000">
              <a:defRPr>
                <a:solidFill>
                  <a:schemeClr val="tx1"/>
                </a:solidFill>
              </a:defRPr>
            </a:lvl2pPr>
            <a:lvl3pPr marL="0" indent="-180000">
              <a:defRPr>
                <a:solidFill>
                  <a:schemeClr val="tx1"/>
                </a:solidFill>
              </a:defRPr>
            </a:lvl3pPr>
            <a:lvl4pPr marL="0" indent="-180000">
              <a:defRPr>
                <a:solidFill>
                  <a:schemeClr val="tx1"/>
                </a:solidFill>
              </a:defRPr>
            </a:lvl4pPr>
            <a:lvl5pPr marL="0" indent="-180000">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13"/>
          </p:nvPr>
        </p:nvSpPr>
        <p:spPr>
          <a:xfrm>
            <a:off x="5940000" y="2293200"/>
            <a:ext cx="1962000" cy="1459040"/>
          </a:xfrm>
          <a:noFill/>
        </p:spPr>
        <p:txBody>
          <a:bodyPr/>
          <a:lstStyle>
            <a:lvl1pPr algn="ctr">
              <a:defRPr b="1">
                <a:solidFill>
                  <a:schemeClr val="tx1"/>
                </a:solidFill>
              </a:defRPr>
            </a:lvl1pPr>
            <a:lvl2pPr marL="0" indent="-180000">
              <a:defRPr>
                <a:solidFill>
                  <a:schemeClr val="tx1"/>
                </a:solidFill>
              </a:defRPr>
            </a:lvl2pPr>
            <a:lvl3pPr marL="0" indent="-180000">
              <a:defRPr>
                <a:solidFill>
                  <a:schemeClr val="tx1"/>
                </a:solidFill>
              </a:defRPr>
            </a:lvl3pPr>
            <a:lvl4pPr marL="0" indent="-180000">
              <a:defRPr>
                <a:solidFill>
                  <a:schemeClr val="tx1"/>
                </a:solidFill>
              </a:defRPr>
            </a:lvl4pPr>
            <a:lvl5pPr marL="0" indent="-180000">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6" name="Straight Connector 15"/>
          <p:cNvCxnSpPr/>
          <p:nvPr userDrawn="1"/>
        </p:nvCxnSpPr>
        <p:spPr>
          <a:xfrm rot="10800000" flipV="1">
            <a:off x="3459480" y="2042160"/>
            <a:ext cx="4546602" cy="883920"/>
          </a:xfrm>
          <a:prstGeom prst="bentConnector3">
            <a:avLst>
              <a:gd name="adj1" fmla="val 50000"/>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15"/>
          <p:cNvCxnSpPr/>
          <p:nvPr userDrawn="1"/>
        </p:nvCxnSpPr>
        <p:spPr>
          <a:xfrm rot="10800000" flipV="1">
            <a:off x="1096560" y="2926079"/>
            <a:ext cx="2362921" cy="907773"/>
          </a:xfrm>
          <a:prstGeom prst="bentConnector3">
            <a:avLst>
              <a:gd name="adj1" fmla="val 467"/>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flipH="1">
            <a:off x="1096559" y="3827757"/>
            <a:ext cx="6096" cy="137213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30229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Text Boxes">
    <p:spTree>
      <p:nvGrpSpPr>
        <p:cNvPr id="1" name=""/>
        <p:cNvGrpSpPr/>
        <p:nvPr/>
      </p:nvGrpSpPr>
      <p:grpSpPr>
        <a:xfrm>
          <a:off x="0" y="0"/>
          <a:ext cx="0" cy="0"/>
          <a:chOff x="0" y="0"/>
          <a:chExt cx="0" cy="0"/>
        </a:xfrm>
      </p:grpSpPr>
      <p:sp>
        <p:nvSpPr>
          <p:cNvPr id="2" name="Title 1"/>
          <p:cNvSpPr>
            <a:spLocks noGrp="1"/>
          </p:cNvSpPr>
          <p:nvPr>
            <p:ph type="title"/>
          </p:nvPr>
        </p:nvSpPr>
        <p:spPr>
          <a:xfrm>
            <a:off x="648000" y="648000"/>
            <a:ext cx="7830000" cy="79200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48000" y="1476000"/>
            <a:ext cx="3834000" cy="450000"/>
          </a:xfrm>
          <a:solidFill>
            <a:schemeClr val="accent1"/>
          </a:solidFill>
        </p:spPr>
        <p:txBody>
          <a:bodyPr anchor="ctr" anchorCtr="0"/>
          <a:lstStyle>
            <a:lvl1pPr marL="0" indent="0" algn="ctr">
              <a:lnSpc>
                <a:spcPct val="100000"/>
              </a:lnSpc>
              <a:spcAft>
                <a:spcPts val="0"/>
              </a:spcAft>
              <a:buNone/>
              <a:defRPr sz="1900" b="1" cap="all" baseline="0">
                <a:solidFill>
                  <a:schemeClr val="bg1"/>
                </a:solidFill>
              </a:defRPr>
            </a:lvl1pPr>
            <a:lvl2pPr marL="458389" indent="0">
              <a:buNone/>
              <a:defRPr sz="2005" b="1"/>
            </a:lvl2pPr>
            <a:lvl3pPr marL="916777" indent="0">
              <a:buNone/>
              <a:defRPr sz="1805" b="1"/>
            </a:lvl3pPr>
            <a:lvl4pPr marL="1375166" indent="0">
              <a:buNone/>
              <a:defRPr sz="1604" b="1"/>
            </a:lvl4pPr>
            <a:lvl5pPr marL="1833555" indent="0">
              <a:buNone/>
              <a:defRPr sz="1604" b="1"/>
            </a:lvl5pPr>
            <a:lvl6pPr marL="2291944" indent="0">
              <a:buNone/>
              <a:defRPr sz="1604" b="1"/>
            </a:lvl6pPr>
            <a:lvl7pPr marL="2750332" indent="0">
              <a:buNone/>
              <a:defRPr sz="1604" b="1"/>
            </a:lvl7pPr>
            <a:lvl8pPr marL="3208721" indent="0">
              <a:buNone/>
              <a:defRPr sz="1604" b="1"/>
            </a:lvl8pPr>
            <a:lvl9pPr marL="3667110" indent="0">
              <a:buNone/>
              <a:defRPr sz="1604" b="1"/>
            </a:lvl9pPr>
          </a:lstStyle>
          <a:p>
            <a:pPr lvl="0"/>
            <a:r>
              <a:rPr lang="en-US" dirty="0" smtClean="0"/>
              <a:t>Click to edit Master text styles</a:t>
            </a:r>
          </a:p>
        </p:txBody>
      </p:sp>
      <p:sp>
        <p:nvSpPr>
          <p:cNvPr id="4" name="Content Placeholder 3"/>
          <p:cNvSpPr>
            <a:spLocks noGrp="1"/>
          </p:cNvSpPr>
          <p:nvPr>
            <p:ph sz="half" idx="2"/>
          </p:nvPr>
        </p:nvSpPr>
        <p:spPr>
          <a:xfrm>
            <a:off x="648000" y="1926000"/>
            <a:ext cx="3834000" cy="3708000"/>
          </a:xfrm>
          <a:solidFill>
            <a:srgbClr val="DADADA"/>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4000" y="1476000"/>
            <a:ext cx="3834000" cy="450000"/>
          </a:xfrm>
          <a:solidFill>
            <a:schemeClr val="accent1"/>
          </a:solidFill>
        </p:spPr>
        <p:txBody>
          <a:bodyPr anchor="ctr" anchorCtr="0"/>
          <a:lstStyle>
            <a:lvl1pPr marL="0" indent="0" algn="ctr">
              <a:lnSpc>
                <a:spcPct val="100000"/>
              </a:lnSpc>
              <a:spcAft>
                <a:spcPts val="0"/>
              </a:spcAft>
              <a:buNone/>
              <a:defRPr sz="1900" b="1" cap="all" baseline="0">
                <a:solidFill>
                  <a:schemeClr val="bg1"/>
                </a:solidFill>
              </a:defRPr>
            </a:lvl1pPr>
            <a:lvl2pPr marL="458389" indent="0">
              <a:buNone/>
              <a:defRPr sz="2005" b="1"/>
            </a:lvl2pPr>
            <a:lvl3pPr marL="916777" indent="0">
              <a:buNone/>
              <a:defRPr sz="1805" b="1"/>
            </a:lvl3pPr>
            <a:lvl4pPr marL="1375166" indent="0">
              <a:buNone/>
              <a:defRPr sz="1604" b="1"/>
            </a:lvl4pPr>
            <a:lvl5pPr marL="1833555" indent="0">
              <a:buNone/>
              <a:defRPr sz="1604" b="1"/>
            </a:lvl5pPr>
            <a:lvl6pPr marL="2291944" indent="0">
              <a:buNone/>
              <a:defRPr sz="1604" b="1"/>
            </a:lvl6pPr>
            <a:lvl7pPr marL="2750332" indent="0">
              <a:buNone/>
              <a:defRPr sz="1604" b="1"/>
            </a:lvl7pPr>
            <a:lvl8pPr marL="3208721" indent="0">
              <a:buNone/>
              <a:defRPr sz="1604" b="1"/>
            </a:lvl8pPr>
            <a:lvl9pPr marL="3667110" indent="0">
              <a:buNone/>
              <a:defRPr sz="1604" b="1"/>
            </a:lvl9pPr>
          </a:lstStyle>
          <a:p>
            <a:pPr lvl="0"/>
            <a:r>
              <a:rPr lang="en-US" dirty="0" smtClean="0"/>
              <a:t>Click to edit Master text styles</a:t>
            </a:r>
          </a:p>
        </p:txBody>
      </p:sp>
      <p:sp>
        <p:nvSpPr>
          <p:cNvPr id="6" name="Content Placeholder 5"/>
          <p:cNvSpPr>
            <a:spLocks noGrp="1"/>
          </p:cNvSpPr>
          <p:nvPr>
            <p:ph sz="quarter" idx="4"/>
          </p:nvPr>
        </p:nvSpPr>
        <p:spPr>
          <a:xfrm>
            <a:off x="4644000" y="1926000"/>
            <a:ext cx="3834000" cy="3708000"/>
          </a:xfrm>
          <a:solidFill>
            <a:srgbClr val="DADADA"/>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solidFill>
                  <a:schemeClr val="tx1"/>
                </a:solidFill>
              </a:defRPr>
            </a:lvl1pPr>
          </a:lstStyle>
          <a:p>
            <a:r>
              <a:rPr lang="en-AU" smtClean="0"/>
              <a:t>Deakin University CRICOS Provider Code: 00113B</a:t>
            </a:r>
            <a:endParaRPr lang="en-AU" dirty="0"/>
          </a:p>
        </p:txBody>
      </p:sp>
    </p:spTree>
    <p:extLst>
      <p:ext uri="{BB962C8B-B14F-4D97-AF65-F5344CB8AC3E}">
        <p14:creationId xmlns:p14="http://schemas.microsoft.com/office/powerpoint/2010/main" val="19545630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48000" y="1615885"/>
            <a:ext cx="7848000" cy="4195635"/>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AU" smtClean="0"/>
              <a:t>Deakin University CRICOS Provider Code: 00113B</a:t>
            </a:r>
            <a:endParaRPr lang="en-AU"/>
          </a:p>
        </p:txBody>
      </p:sp>
    </p:spTree>
    <p:extLst>
      <p:ext uri="{BB962C8B-B14F-4D97-AF65-F5344CB8AC3E}">
        <p14:creationId xmlns:p14="http://schemas.microsoft.com/office/powerpoint/2010/main" val="37287543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1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Footer Placeholder 4"/>
          <p:cNvSpPr>
            <a:spLocks noGrp="1"/>
          </p:cNvSpPr>
          <p:nvPr>
            <p:ph type="ftr" sz="quarter" idx="11"/>
          </p:nvPr>
        </p:nvSpPr>
        <p:spPr>
          <a:xfrm>
            <a:off x="144001" y="6659805"/>
            <a:ext cx="3086100" cy="142950"/>
          </a:xfrm>
        </p:spPr>
        <p:txBody>
          <a:bodyPr/>
          <a:lstStyle/>
          <a:p>
            <a:r>
              <a:rPr lang="en-AU" smtClean="0"/>
              <a:t>Deakin University CRICOS Provider Code: 00113B</a:t>
            </a:r>
            <a:endParaRPr lang="en-AU"/>
          </a:p>
        </p:txBody>
      </p:sp>
      <p:sp>
        <p:nvSpPr>
          <p:cNvPr id="8" name="Table Placeholder 7"/>
          <p:cNvSpPr>
            <a:spLocks noGrp="1"/>
          </p:cNvSpPr>
          <p:nvPr>
            <p:ph type="tbl" sz="quarter" idx="13"/>
          </p:nvPr>
        </p:nvSpPr>
        <p:spPr>
          <a:xfrm>
            <a:off x="647700" y="1616075"/>
            <a:ext cx="7848600" cy="3951288"/>
          </a:xfrm>
        </p:spPr>
        <p:txBody>
          <a:bodyPr/>
          <a:lstStyle/>
          <a:p>
            <a:endParaRPr lang="en-AU"/>
          </a:p>
        </p:txBody>
      </p:sp>
    </p:spTree>
    <p:extLst>
      <p:ext uri="{BB962C8B-B14F-4D97-AF65-F5344CB8AC3E}">
        <p14:creationId xmlns:p14="http://schemas.microsoft.com/office/powerpoint/2010/main" val="372547339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1 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Footer Placeholder 4"/>
          <p:cNvSpPr>
            <a:spLocks noGrp="1"/>
          </p:cNvSpPr>
          <p:nvPr>
            <p:ph type="ftr" sz="quarter" idx="11"/>
          </p:nvPr>
        </p:nvSpPr>
        <p:spPr>
          <a:xfrm>
            <a:off x="144001" y="6659805"/>
            <a:ext cx="3086100" cy="142950"/>
          </a:xfrm>
        </p:spPr>
        <p:txBody>
          <a:bodyPr/>
          <a:lstStyle/>
          <a:p>
            <a:r>
              <a:rPr lang="en-AU" smtClean="0"/>
              <a:t>Deakin University CRICOS Provider Code: 00113B</a:t>
            </a:r>
            <a:endParaRPr lang="en-AU"/>
          </a:p>
        </p:txBody>
      </p:sp>
      <p:sp>
        <p:nvSpPr>
          <p:cNvPr id="10" name="Text Placeholder 9"/>
          <p:cNvSpPr>
            <a:spLocks noGrp="1"/>
          </p:cNvSpPr>
          <p:nvPr>
            <p:ph type="body" sz="quarter" idx="14" hasCustomPrompt="1"/>
          </p:nvPr>
        </p:nvSpPr>
        <p:spPr>
          <a:xfrm>
            <a:off x="144000" y="6400800"/>
            <a:ext cx="7658879" cy="180000"/>
          </a:xfrm>
        </p:spPr>
        <p:txBody>
          <a:bodyPr/>
          <a:lstStyle>
            <a:lvl1pPr marL="0">
              <a:lnSpc>
                <a:spcPts val="1080"/>
              </a:lnSpc>
              <a:spcAft>
                <a:spcPts val="0"/>
              </a:spcAft>
              <a:defRPr sz="900" baseline="0">
                <a:solidFill>
                  <a:srgbClr val="333333"/>
                </a:solidFill>
              </a:defRPr>
            </a:lvl1pPr>
          </a:lstStyle>
          <a:p>
            <a:pPr lvl="0"/>
            <a:r>
              <a:rPr lang="en-US" dirty="0" smtClean="0"/>
              <a:t>Click to Quote source descriptor</a:t>
            </a:r>
          </a:p>
        </p:txBody>
      </p:sp>
      <p:sp>
        <p:nvSpPr>
          <p:cNvPr id="4" name="Chart Placeholder 3"/>
          <p:cNvSpPr>
            <a:spLocks noGrp="1"/>
          </p:cNvSpPr>
          <p:nvPr>
            <p:ph type="chart" sz="quarter" idx="15"/>
          </p:nvPr>
        </p:nvSpPr>
        <p:spPr>
          <a:xfrm>
            <a:off x="647700" y="1616075"/>
            <a:ext cx="7848300" cy="3951288"/>
          </a:xfrm>
        </p:spPr>
        <p:txBody>
          <a:bodyPr/>
          <a:lstStyle/>
          <a:p>
            <a:endParaRPr lang="en-AU"/>
          </a:p>
        </p:txBody>
      </p:sp>
    </p:spTree>
    <p:extLst>
      <p:ext uri="{BB962C8B-B14F-4D97-AF65-F5344CB8AC3E}">
        <p14:creationId xmlns:p14="http://schemas.microsoft.com/office/powerpoint/2010/main" val="348182284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2 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Footer Placeholder 4"/>
          <p:cNvSpPr>
            <a:spLocks noGrp="1"/>
          </p:cNvSpPr>
          <p:nvPr>
            <p:ph type="ftr" sz="quarter" idx="11"/>
          </p:nvPr>
        </p:nvSpPr>
        <p:spPr>
          <a:xfrm>
            <a:off x="144001" y="6659805"/>
            <a:ext cx="3086100" cy="142950"/>
          </a:xfrm>
        </p:spPr>
        <p:txBody>
          <a:bodyPr/>
          <a:lstStyle/>
          <a:p>
            <a:r>
              <a:rPr lang="en-AU" smtClean="0"/>
              <a:t>Deakin University CRICOS Provider Code: 00113B</a:t>
            </a:r>
            <a:endParaRPr lang="en-AU"/>
          </a:p>
        </p:txBody>
      </p:sp>
      <p:sp>
        <p:nvSpPr>
          <p:cNvPr id="10" name="Text Placeholder 9"/>
          <p:cNvSpPr>
            <a:spLocks noGrp="1"/>
          </p:cNvSpPr>
          <p:nvPr>
            <p:ph type="body" sz="quarter" idx="14" hasCustomPrompt="1"/>
          </p:nvPr>
        </p:nvSpPr>
        <p:spPr>
          <a:xfrm>
            <a:off x="144000" y="6400800"/>
            <a:ext cx="7658879" cy="180000"/>
          </a:xfrm>
        </p:spPr>
        <p:txBody>
          <a:bodyPr/>
          <a:lstStyle>
            <a:lvl1pPr marL="0">
              <a:lnSpc>
                <a:spcPts val="1080"/>
              </a:lnSpc>
              <a:spcAft>
                <a:spcPts val="0"/>
              </a:spcAft>
              <a:defRPr sz="900" baseline="0">
                <a:solidFill>
                  <a:srgbClr val="333333"/>
                </a:solidFill>
              </a:defRPr>
            </a:lvl1pPr>
          </a:lstStyle>
          <a:p>
            <a:pPr lvl="0"/>
            <a:r>
              <a:rPr lang="en-US" dirty="0" smtClean="0"/>
              <a:t>Click to Quote source descriptor</a:t>
            </a:r>
          </a:p>
        </p:txBody>
      </p:sp>
      <p:sp>
        <p:nvSpPr>
          <p:cNvPr id="4" name="Chart Placeholder 3"/>
          <p:cNvSpPr>
            <a:spLocks noGrp="1"/>
          </p:cNvSpPr>
          <p:nvPr>
            <p:ph type="chart" sz="quarter" idx="15"/>
          </p:nvPr>
        </p:nvSpPr>
        <p:spPr>
          <a:xfrm>
            <a:off x="4663440" y="1616075"/>
            <a:ext cx="3832560" cy="3951288"/>
          </a:xfrm>
        </p:spPr>
        <p:txBody>
          <a:bodyPr/>
          <a:lstStyle/>
          <a:p>
            <a:endParaRPr lang="en-AU"/>
          </a:p>
        </p:txBody>
      </p:sp>
      <p:sp>
        <p:nvSpPr>
          <p:cNvPr id="6" name="Chart Placeholder 3"/>
          <p:cNvSpPr>
            <a:spLocks noGrp="1"/>
          </p:cNvSpPr>
          <p:nvPr>
            <p:ph type="chart" sz="quarter" idx="16"/>
          </p:nvPr>
        </p:nvSpPr>
        <p:spPr>
          <a:xfrm>
            <a:off x="647700" y="1616075"/>
            <a:ext cx="3834000" cy="3951288"/>
          </a:xfrm>
        </p:spPr>
        <p:txBody>
          <a:bodyPr/>
          <a:lstStyle/>
          <a:p>
            <a:endParaRPr lang="en-AU"/>
          </a:p>
        </p:txBody>
      </p:sp>
    </p:spTree>
    <p:extLst>
      <p:ext uri="{BB962C8B-B14F-4D97-AF65-F5344CB8AC3E}">
        <p14:creationId xmlns:p14="http://schemas.microsoft.com/office/powerpoint/2010/main" val="37411137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Tables, Images or Graphs">
    <p:spTree>
      <p:nvGrpSpPr>
        <p:cNvPr id="1" name=""/>
        <p:cNvGrpSpPr/>
        <p:nvPr/>
      </p:nvGrpSpPr>
      <p:grpSpPr>
        <a:xfrm>
          <a:off x="0" y="0"/>
          <a:ext cx="0" cy="0"/>
          <a:chOff x="0" y="0"/>
          <a:chExt cx="0" cy="0"/>
        </a:xfrm>
      </p:grpSpPr>
      <p:sp>
        <p:nvSpPr>
          <p:cNvPr id="2" name="Title 1"/>
          <p:cNvSpPr>
            <a:spLocks noGrp="1"/>
          </p:cNvSpPr>
          <p:nvPr>
            <p:ph type="title"/>
          </p:nvPr>
        </p:nvSpPr>
        <p:spPr>
          <a:xfrm>
            <a:off x="648000" y="646354"/>
            <a:ext cx="7840800" cy="792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48000" y="1630800"/>
            <a:ext cx="3834000" cy="418072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54800" y="1630800"/>
            <a:ext cx="3834000" cy="4180720"/>
          </a:xfrm>
        </p:spPr>
        <p:txBody>
          <a:bodyPr anchor="ctr" anchorCtr="0"/>
          <a:lstStyle>
            <a:lvl1pPr algn="ctr">
              <a:defRPr b="1" baseline="0">
                <a:solidFill>
                  <a:schemeClr val="bg1"/>
                </a:solidFill>
              </a:defRPr>
            </a:lvl1pPr>
          </a:lstStyle>
          <a:p>
            <a:pPr lvl="0"/>
            <a:r>
              <a:rPr lang="en-US" dirty="0" smtClean="0"/>
              <a:t>Image or Chart goes here</a:t>
            </a:r>
          </a:p>
        </p:txBody>
      </p:sp>
      <p:sp>
        <p:nvSpPr>
          <p:cNvPr id="6" name="Footer Placeholder 5"/>
          <p:cNvSpPr>
            <a:spLocks noGrp="1"/>
          </p:cNvSpPr>
          <p:nvPr>
            <p:ph type="ftr" sz="quarter" idx="11"/>
          </p:nvPr>
        </p:nvSpPr>
        <p:spPr/>
        <p:txBody>
          <a:bodyPr/>
          <a:lstStyle/>
          <a:p>
            <a:r>
              <a:rPr lang="en-AU" smtClean="0"/>
              <a:t>Deakin University CRICOS Provider Code: 00113B</a:t>
            </a:r>
            <a:endParaRPr lang="en-AU"/>
          </a:p>
        </p:txBody>
      </p:sp>
    </p:spTree>
    <p:extLst>
      <p:ext uri="{BB962C8B-B14F-4D97-AF65-F5344CB8AC3E}">
        <p14:creationId xmlns:p14="http://schemas.microsoft.com/office/powerpoint/2010/main" val="9042370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heading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648000"/>
            <a:ext cx="7830000" cy="79200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48000" y="1476000"/>
            <a:ext cx="7830000" cy="450000"/>
          </a:xfrm>
          <a:noFill/>
        </p:spPr>
        <p:txBody>
          <a:bodyPr anchor="ctr" anchorCtr="0"/>
          <a:lstStyle>
            <a:lvl1pPr marL="0" indent="0" algn="l">
              <a:lnSpc>
                <a:spcPct val="100000"/>
              </a:lnSpc>
              <a:spcAft>
                <a:spcPts val="0"/>
              </a:spcAft>
              <a:buNone/>
              <a:defRPr sz="1100" b="1" cap="none" baseline="0">
                <a:solidFill>
                  <a:schemeClr val="tx1"/>
                </a:solidFill>
              </a:defRPr>
            </a:lvl1pPr>
            <a:lvl2pPr marL="458389" indent="0">
              <a:buNone/>
              <a:defRPr sz="2005" b="1"/>
            </a:lvl2pPr>
            <a:lvl3pPr marL="916777" indent="0">
              <a:buNone/>
              <a:defRPr sz="1805" b="1"/>
            </a:lvl3pPr>
            <a:lvl4pPr marL="1375166" indent="0">
              <a:buNone/>
              <a:defRPr sz="1604" b="1"/>
            </a:lvl4pPr>
            <a:lvl5pPr marL="1833555" indent="0">
              <a:buNone/>
              <a:defRPr sz="1604" b="1"/>
            </a:lvl5pPr>
            <a:lvl6pPr marL="2291944" indent="0">
              <a:buNone/>
              <a:defRPr sz="1604" b="1"/>
            </a:lvl6pPr>
            <a:lvl7pPr marL="2750332" indent="0">
              <a:buNone/>
              <a:defRPr sz="1604" b="1"/>
            </a:lvl7pPr>
            <a:lvl8pPr marL="3208721" indent="0">
              <a:buNone/>
              <a:defRPr sz="1604" b="1"/>
            </a:lvl8pPr>
            <a:lvl9pPr marL="3667110" indent="0">
              <a:buNone/>
              <a:defRPr sz="1604" b="1"/>
            </a:lvl9pPr>
          </a:lstStyle>
          <a:p>
            <a:pPr lvl="0"/>
            <a:r>
              <a:rPr lang="en-US" dirty="0" smtClean="0"/>
              <a:t>Click to edit Master text styles</a:t>
            </a:r>
          </a:p>
        </p:txBody>
      </p:sp>
      <p:sp>
        <p:nvSpPr>
          <p:cNvPr id="4" name="Content Placeholder 3"/>
          <p:cNvSpPr>
            <a:spLocks noGrp="1"/>
          </p:cNvSpPr>
          <p:nvPr>
            <p:ph sz="half" idx="2"/>
          </p:nvPr>
        </p:nvSpPr>
        <p:spPr>
          <a:xfrm>
            <a:off x="648000" y="1926000"/>
            <a:ext cx="7830000" cy="3708000"/>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solidFill>
                  <a:srgbClr val="333333"/>
                </a:solidFill>
              </a:defRPr>
            </a:lvl1pPr>
          </a:lstStyle>
          <a:p>
            <a:r>
              <a:rPr lang="en-AU" smtClean="0"/>
              <a:t>Deakin University CRICOS Provider Code: 00113B</a:t>
            </a:r>
            <a:endParaRPr lang="en-AU" dirty="0"/>
          </a:p>
        </p:txBody>
      </p:sp>
    </p:spTree>
    <p:extLst>
      <p:ext uri="{BB962C8B-B14F-4D97-AF65-F5344CB8AC3E}">
        <p14:creationId xmlns:p14="http://schemas.microsoft.com/office/powerpoint/2010/main" val="38349869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8000" y="1069500"/>
            <a:ext cx="7668000" cy="792000"/>
          </a:xfrm>
        </p:spPr>
        <p:txBody>
          <a:bodyPr anchor="t" anchorCtr="0"/>
          <a:lstStyle>
            <a:lvl1pPr algn="l">
              <a:lnSpc>
                <a:spcPts val="8200"/>
              </a:lnSpc>
              <a:defRPr sz="6900"/>
            </a:lvl1pPr>
          </a:lstStyle>
          <a:p>
            <a:r>
              <a:rPr lang="en-US" dirty="0" smtClean="0"/>
              <a:t>Section title Here</a:t>
            </a:r>
            <a:endParaRPr lang="en-US" dirty="0"/>
          </a:p>
        </p:txBody>
      </p:sp>
      <p:sp>
        <p:nvSpPr>
          <p:cNvPr id="3" name="Subtitle 2"/>
          <p:cNvSpPr>
            <a:spLocks noGrp="1"/>
          </p:cNvSpPr>
          <p:nvPr>
            <p:ph type="subTitle" idx="1" hasCustomPrompt="1"/>
          </p:nvPr>
        </p:nvSpPr>
        <p:spPr>
          <a:xfrm>
            <a:off x="648000" y="2154360"/>
            <a:ext cx="7668000" cy="1655762"/>
          </a:xfrm>
        </p:spPr>
        <p:txBody>
          <a:bodyPr/>
          <a:lstStyle>
            <a:lvl1pPr marL="0" indent="0" algn="l">
              <a:lnSpc>
                <a:spcPts val="5400"/>
              </a:lnSpc>
              <a:spcAft>
                <a:spcPts val="0"/>
              </a:spcAft>
              <a:buNone/>
              <a:defRPr sz="4500" cap="all" baseline="0">
                <a:solidFill>
                  <a:schemeClr val="accent1"/>
                </a:solidFill>
              </a:defRPr>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n-US" dirty="0" smtClean="0"/>
              <a:t>SUBHEADING/HEADLINE HERE	</a:t>
            </a:r>
            <a:endParaRPr lang="en-US" dirty="0"/>
          </a:p>
        </p:txBody>
      </p:sp>
      <p:sp>
        <p:nvSpPr>
          <p:cNvPr id="5" name="Footer Placeholder 4"/>
          <p:cNvSpPr>
            <a:spLocks noGrp="1"/>
          </p:cNvSpPr>
          <p:nvPr>
            <p:ph type="ftr" sz="quarter" idx="11"/>
          </p:nvPr>
        </p:nvSpPr>
        <p:spPr/>
        <p:txBody>
          <a:bodyPr/>
          <a:lstStyle/>
          <a:p>
            <a:r>
              <a:rPr lang="en-AU" smtClean="0"/>
              <a:t>Deakin University CRICOS Provider Code: 00113B</a:t>
            </a:r>
            <a:endParaRPr lang="en-AU"/>
          </a:p>
        </p:txBody>
      </p:sp>
    </p:spTree>
    <p:extLst>
      <p:ext uri="{BB962C8B-B14F-4D97-AF65-F5344CB8AC3E}">
        <p14:creationId xmlns:p14="http://schemas.microsoft.com/office/powerpoint/2010/main" val="312434434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p:cNvSpPr>
            <a:spLocks noGrp="1"/>
          </p:cNvSpPr>
          <p:nvPr>
            <p:ph type="title"/>
          </p:nvPr>
        </p:nvSpPr>
        <p:spPr>
          <a:xfrm>
            <a:off x="648000" y="648000"/>
            <a:ext cx="7830000" cy="79200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48000" y="1476000"/>
            <a:ext cx="7830000" cy="450000"/>
          </a:xfrm>
          <a:noFill/>
        </p:spPr>
        <p:txBody>
          <a:bodyPr anchor="ctr" anchorCtr="0"/>
          <a:lstStyle>
            <a:lvl1pPr marL="0" indent="0" algn="l">
              <a:lnSpc>
                <a:spcPct val="100000"/>
              </a:lnSpc>
              <a:spcAft>
                <a:spcPts val="0"/>
              </a:spcAft>
              <a:buNone/>
              <a:defRPr sz="1100" b="1" cap="none" baseline="0">
                <a:solidFill>
                  <a:schemeClr val="tx1"/>
                </a:solidFill>
              </a:defRPr>
            </a:lvl1pPr>
            <a:lvl2pPr marL="458389" indent="0">
              <a:buNone/>
              <a:defRPr sz="2005" b="1"/>
            </a:lvl2pPr>
            <a:lvl3pPr marL="916777" indent="0">
              <a:buNone/>
              <a:defRPr sz="1805" b="1"/>
            </a:lvl3pPr>
            <a:lvl4pPr marL="1375166" indent="0">
              <a:buNone/>
              <a:defRPr sz="1604" b="1"/>
            </a:lvl4pPr>
            <a:lvl5pPr marL="1833555" indent="0">
              <a:buNone/>
              <a:defRPr sz="1604" b="1"/>
            </a:lvl5pPr>
            <a:lvl6pPr marL="2291944" indent="0">
              <a:buNone/>
              <a:defRPr sz="1604" b="1"/>
            </a:lvl6pPr>
            <a:lvl7pPr marL="2750332" indent="0">
              <a:buNone/>
              <a:defRPr sz="1604" b="1"/>
            </a:lvl7pPr>
            <a:lvl8pPr marL="3208721" indent="0">
              <a:buNone/>
              <a:defRPr sz="1604" b="1"/>
            </a:lvl8pPr>
            <a:lvl9pPr marL="3667110" indent="0">
              <a:buNone/>
              <a:defRPr sz="1604" b="1"/>
            </a:lvl9pPr>
          </a:lstStyle>
          <a:p>
            <a:pPr lvl="0"/>
            <a:r>
              <a:rPr lang="en-US" dirty="0" smtClean="0"/>
              <a:t>Click to edit Master text styles</a:t>
            </a:r>
          </a:p>
        </p:txBody>
      </p:sp>
      <p:sp>
        <p:nvSpPr>
          <p:cNvPr id="8" name="Footer Placeholder 7"/>
          <p:cNvSpPr>
            <a:spLocks noGrp="1"/>
          </p:cNvSpPr>
          <p:nvPr>
            <p:ph type="ftr" sz="quarter" idx="11"/>
          </p:nvPr>
        </p:nvSpPr>
        <p:spPr/>
        <p:txBody>
          <a:bodyPr/>
          <a:lstStyle>
            <a:lvl1pPr>
              <a:defRPr>
                <a:solidFill>
                  <a:srgbClr val="333333"/>
                </a:solidFill>
              </a:defRPr>
            </a:lvl1pPr>
          </a:lstStyle>
          <a:p>
            <a:r>
              <a:rPr lang="en-AU" smtClean="0"/>
              <a:t>Deakin University CRICOS Provider Code: 00113B</a:t>
            </a:r>
            <a:endParaRPr lang="en-AU" dirty="0"/>
          </a:p>
        </p:txBody>
      </p:sp>
      <p:grpSp>
        <p:nvGrpSpPr>
          <p:cNvPr id="11" name="Group 10"/>
          <p:cNvGrpSpPr/>
          <p:nvPr userDrawn="1"/>
        </p:nvGrpSpPr>
        <p:grpSpPr>
          <a:xfrm>
            <a:off x="919880" y="2678728"/>
            <a:ext cx="7067199" cy="301626"/>
            <a:chOff x="1384917" y="4598633"/>
            <a:chExt cx="6578353" cy="435006"/>
          </a:xfrm>
        </p:grpSpPr>
        <p:cxnSp>
          <p:nvCxnSpPr>
            <p:cNvPr id="6" name="Elbow Connector 5"/>
            <p:cNvCxnSpPr/>
            <p:nvPr userDrawn="1"/>
          </p:nvCxnSpPr>
          <p:spPr>
            <a:xfrm flipV="1">
              <a:off x="1384917" y="4598633"/>
              <a:ext cx="6578353" cy="435006"/>
            </a:xfrm>
            <a:prstGeom prst="bentConnector3">
              <a:avLst>
                <a:gd name="adj1" fmla="val 67"/>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userDrawn="1"/>
          </p:nvCxnSpPr>
          <p:spPr>
            <a:xfrm>
              <a:off x="7963270" y="4598633"/>
              <a:ext cx="0" cy="435006"/>
            </a:xfrm>
            <a:prstGeom prst="line">
              <a:avLst/>
            </a:prstGeom>
          </p:spPr>
          <p:style>
            <a:lnRef idx="1">
              <a:schemeClr val="dk1"/>
            </a:lnRef>
            <a:fillRef idx="0">
              <a:schemeClr val="dk1"/>
            </a:fillRef>
            <a:effectRef idx="0">
              <a:schemeClr val="dk1"/>
            </a:effectRef>
            <a:fontRef idx="minor">
              <a:schemeClr val="tx1"/>
            </a:fontRef>
          </p:style>
        </p:cxnSp>
      </p:grpSp>
      <p:grpSp>
        <p:nvGrpSpPr>
          <p:cNvPr id="12" name="Group 11"/>
          <p:cNvGrpSpPr/>
          <p:nvPr userDrawn="1"/>
        </p:nvGrpSpPr>
        <p:grpSpPr>
          <a:xfrm>
            <a:off x="925582" y="3815659"/>
            <a:ext cx="7061497" cy="253525"/>
            <a:chOff x="1384917" y="4598633"/>
            <a:chExt cx="6578353" cy="435006"/>
          </a:xfrm>
        </p:grpSpPr>
        <p:cxnSp>
          <p:nvCxnSpPr>
            <p:cNvPr id="13" name="Elbow Connector 12"/>
            <p:cNvCxnSpPr/>
            <p:nvPr userDrawn="1"/>
          </p:nvCxnSpPr>
          <p:spPr>
            <a:xfrm flipV="1">
              <a:off x="1384917" y="4598633"/>
              <a:ext cx="6578353" cy="435006"/>
            </a:xfrm>
            <a:prstGeom prst="bentConnector3">
              <a:avLst>
                <a:gd name="adj1" fmla="val 67"/>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userDrawn="1"/>
          </p:nvCxnSpPr>
          <p:spPr>
            <a:xfrm>
              <a:off x="7963270" y="4598633"/>
              <a:ext cx="0" cy="435006"/>
            </a:xfrm>
            <a:prstGeom prst="line">
              <a:avLst/>
            </a:prstGeom>
          </p:spPr>
          <p:style>
            <a:lnRef idx="1">
              <a:schemeClr val="dk1"/>
            </a:lnRef>
            <a:fillRef idx="0">
              <a:schemeClr val="dk1"/>
            </a:fillRef>
            <a:effectRef idx="0">
              <a:schemeClr val="dk1"/>
            </a:effectRef>
            <a:fontRef idx="minor">
              <a:schemeClr val="tx1"/>
            </a:fontRef>
          </p:style>
        </p:cxnSp>
      </p:grpSp>
      <p:cxnSp>
        <p:nvCxnSpPr>
          <p:cNvPr id="16" name="Straight Connector 15"/>
          <p:cNvCxnSpPr>
            <a:endCxn id="46" idx="3"/>
          </p:cNvCxnSpPr>
          <p:nvPr userDrawn="1"/>
        </p:nvCxnSpPr>
        <p:spPr>
          <a:xfrm flipV="1">
            <a:off x="925583" y="4953253"/>
            <a:ext cx="7061497" cy="5919"/>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5" name="Table 44"/>
          <p:cNvGraphicFramePr>
            <a:graphicFrameLocks noGrp="1"/>
          </p:cNvGraphicFramePr>
          <p:nvPr userDrawn="1">
            <p:extLst>
              <p:ext uri="{D42A27DB-BD31-4B8C-83A1-F6EECF244321}">
                <p14:modId xmlns:p14="http://schemas.microsoft.com/office/powerpoint/2010/main" val="518395486"/>
              </p:ext>
            </p:extLst>
          </p:nvPr>
        </p:nvGraphicFramePr>
        <p:xfrm>
          <a:off x="648000" y="5086072"/>
          <a:ext cx="7689600" cy="259080"/>
        </p:xfrm>
        <a:graphic>
          <a:graphicData uri="http://schemas.openxmlformats.org/drawingml/2006/table">
            <a:tbl>
              <a:tblPr firstRow="1" bandRow="1">
                <a:tableStyleId>{5C22544A-7EE6-4342-B048-85BDC9FD1C3A}</a:tableStyleId>
              </a:tblPr>
              <a:tblGrid>
                <a:gridCol w="640800"/>
                <a:gridCol w="591818"/>
                <a:gridCol w="689782"/>
                <a:gridCol w="640800"/>
                <a:gridCol w="640800"/>
                <a:gridCol w="640800"/>
                <a:gridCol w="640800"/>
                <a:gridCol w="640800"/>
                <a:gridCol w="640800"/>
                <a:gridCol w="640800"/>
                <a:gridCol w="640800"/>
                <a:gridCol w="640800"/>
              </a:tblGrid>
              <a:tr h="119442">
                <a:tc>
                  <a:txBody>
                    <a:bodyPr/>
                    <a:lstStyle/>
                    <a:p>
                      <a:pPr algn="ctr"/>
                      <a:r>
                        <a:rPr lang="en-AU" sz="1100" b="0" dirty="0" smtClean="0">
                          <a:solidFill>
                            <a:schemeClr val="tx1"/>
                          </a:solidFill>
                        </a:rPr>
                        <a:t>Jan</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Feb </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Mar</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Apr</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May</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Jun</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Jul</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Aug</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Sept</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Oct</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Nov</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AU" sz="1100" b="0" dirty="0" smtClean="0">
                          <a:solidFill>
                            <a:schemeClr val="tx1"/>
                          </a:solidFill>
                        </a:rPr>
                        <a:t>Dec</a:t>
                      </a:r>
                      <a:endParaRPr lang="en-AU" sz="11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46" name="Table 45"/>
          <p:cNvGraphicFramePr>
            <a:graphicFrameLocks noGrp="1"/>
          </p:cNvGraphicFramePr>
          <p:nvPr userDrawn="1">
            <p:extLst>
              <p:ext uri="{D42A27DB-BD31-4B8C-83A1-F6EECF244321}">
                <p14:modId xmlns:p14="http://schemas.microsoft.com/office/powerpoint/2010/main" val="1278872577"/>
              </p:ext>
            </p:extLst>
          </p:nvPr>
        </p:nvGraphicFramePr>
        <p:xfrm>
          <a:off x="297480" y="4861813"/>
          <a:ext cx="7689600" cy="182880"/>
        </p:xfrm>
        <a:graphic>
          <a:graphicData uri="http://schemas.openxmlformats.org/drawingml/2006/table">
            <a:tbl>
              <a:tblPr firstRow="1" bandRow="1">
                <a:tableStyleId>{5C22544A-7EE6-4342-B048-85BDC9FD1C3A}</a:tableStyleId>
              </a:tblPr>
              <a:tblGrid>
                <a:gridCol w="640800"/>
                <a:gridCol w="640800"/>
                <a:gridCol w="640800"/>
                <a:gridCol w="640800"/>
                <a:gridCol w="640800"/>
                <a:gridCol w="640800"/>
                <a:gridCol w="640800"/>
                <a:gridCol w="640800"/>
                <a:gridCol w="640800"/>
                <a:gridCol w="640800"/>
                <a:gridCol w="640800"/>
                <a:gridCol w="640800"/>
              </a:tblGrid>
              <a:tr h="119442">
                <a:tc>
                  <a:txBody>
                    <a:bodyPr/>
                    <a:lstStyle/>
                    <a:p>
                      <a:endParaRPr lang="en-AU" sz="600" dirty="0"/>
                    </a:p>
                  </a:txBody>
                  <a:tcPr>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endParaRPr lang="en-AU" sz="6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noFill/>
                      <a:prstDash val="solid"/>
                      <a:round/>
                      <a:headEnd type="none" w="med" len="med"/>
                      <a:tailEnd type="none" w="med" len="med"/>
                    </a:lnB>
                    <a:noFill/>
                  </a:tcPr>
                </a:tc>
              </a:tr>
            </a:tbl>
          </a:graphicData>
        </a:graphic>
      </p:graphicFrame>
      <p:sp>
        <p:nvSpPr>
          <p:cNvPr id="9" name="Text Placeholder 8"/>
          <p:cNvSpPr>
            <a:spLocks noGrp="1"/>
          </p:cNvSpPr>
          <p:nvPr>
            <p:ph type="body" sz="quarter" idx="12" hasCustomPrompt="1"/>
          </p:nvPr>
        </p:nvSpPr>
        <p:spPr>
          <a:xfrm>
            <a:off x="988377"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40" name="Text Placeholder 8"/>
          <p:cNvSpPr>
            <a:spLocks noGrp="1"/>
          </p:cNvSpPr>
          <p:nvPr>
            <p:ph type="body" sz="quarter" idx="13" hasCustomPrompt="1"/>
          </p:nvPr>
        </p:nvSpPr>
        <p:spPr>
          <a:xfrm>
            <a:off x="1590588"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41" name="Text Placeholder 8"/>
          <p:cNvSpPr>
            <a:spLocks noGrp="1"/>
          </p:cNvSpPr>
          <p:nvPr>
            <p:ph type="body" sz="quarter" idx="14" hasCustomPrompt="1"/>
          </p:nvPr>
        </p:nvSpPr>
        <p:spPr>
          <a:xfrm>
            <a:off x="2192799"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42" name="Text Placeholder 8"/>
          <p:cNvSpPr>
            <a:spLocks noGrp="1"/>
          </p:cNvSpPr>
          <p:nvPr>
            <p:ph type="body" sz="quarter" idx="15" hasCustomPrompt="1"/>
          </p:nvPr>
        </p:nvSpPr>
        <p:spPr>
          <a:xfrm>
            <a:off x="2795010"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43" name="Text Placeholder 8"/>
          <p:cNvSpPr>
            <a:spLocks noGrp="1"/>
          </p:cNvSpPr>
          <p:nvPr>
            <p:ph type="body" sz="quarter" idx="16" hasCustomPrompt="1"/>
          </p:nvPr>
        </p:nvSpPr>
        <p:spPr>
          <a:xfrm>
            <a:off x="3397221"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44" name="Text Placeholder 8"/>
          <p:cNvSpPr>
            <a:spLocks noGrp="1"/>
          </p:cNvSpPr>
          <p:nvPr>
            <p:ph type="body" sz="quarter" idx="17" hasCustomPrompt="1"/>
          </p:nvPr>
        </p:nvSpPr>
        <p:spPr>
          <a:xfrm>
            <a:off x="3999432"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47" name="Text Placeholder 8"/>
          <p:cNvSpPr>
            <a:spLocks noGrp="1"/>
          </p:cNvSpPr>
          <p:nvPr>
            <p:ph type="body" sz="quarter" idx="18" hasCustomPrompt="1"/>
          </p:nvPr>
        </p:nvSpPr>
        <p:spPr>
          <a:xfrm>
            <a:off x="4601643"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48" name="Text Placeholder 8"/>
          <p:cNvSpPr>
            <a:spLocks noGrp="1"/>
          </p:cNvSpPr>
          <p:nvPr>
            <p:ph type="body" sz="quarter" idx="19" hasCustomPrompt="1"/>
          </p:nvPr>
        </p:nvSpPr>
        <p:spPr>
          <a:xfrm>
            <a:off x="5203854"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49" name="Text Placeholder 8"/>
          <p:cNvSpPr>
            <a:spLocks noGrp="1"/>
          </p:cNvSpPr>
          <p:nvPr>
            <p:ph type="body" sz="quarter" idx="20" hasCustomPrompt="1"/>
          </p:nvPr>
        </p:nvSpPr>
        <p:spPr>
          <a:xfrm>
            <a:off x="5806065"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0" name="Text Placeholder 8"/>
          <p:cNvSpPr>
            <a:spLocks noGrp="1"/>
          </p:cNvSpPr>
          <p:nvPr>
            <p:ph type="body" sz="quarter" idx="21" hasCustomPrompt="1"/>
          </p:nvPr>
        </p:nvSpPr>
        <p:spPr>
          <a:xfrm>
            <a:off x="6408276"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1" name="Text Placeholder 8"/>
          <p:cNvSpPr>
            <a:spLocks noGrp="1"/>
          </p:cNvSpPr>
          <p:nvPr>
            <p:ph type="body" sz="quarter" idx="22" hasCustomPrompt="1"/>
          </p:nvPr>
        </p:nvSpPr>
        <p:spPr>
          <a:xfrm>
            <a:off x="7010487"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2" name="Text Placeholder 8"/>
          <p:cNvSpPr>
            <a:spLocks noGrp="1"/>
          </p:cNvSpPr>
          <p:nvPr>
            <p:ph type="body" sz="quarter" idx="23" hasCustomPrompt="1"/>
          </p:nvPr>
        </p:nvSpPr>
        <p:spPr>
          <a:xfrm>
            <a:off x="7612697" y="2438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3" name="Text Placeholder 8"/>
          <p:cNvSpPr>
            <a:spLocks noGrp="1"/>
          </p:cNvSpPr>
          <p:nvPr>
            <p:ph type="body" sz="quarter" idx="24" hasCustomPrompt="1"/>
          </p:nvPr>
        </p:nvSpPr>
        <p:spPr>
          <a:xfrm>
            <a:off x="993457"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4" name="Text Placeholder 8"/>
          <p:cNvSpPr>
            <a:spLocks noGrp="1"/>
          </p:cNvSpPr>
          <p:nvPr>
            <p:ph type="body" sz="quarter" idx="25" hasCustomPrompt="1"/>
          </p:nvPr>
        </p:nvSpPr>
        <p:spPr>
          <a:xfrm>
            <a:off x="1595668"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5" name="Text Placeholder 8"/>
          <p:cNvSpPr>
            <a:spLocks noGrp="1"/>
          </p:cNvSpPr>
          <p:nvPr>
            <p:ph type="body" sz="quarter" idx="26" hasCustomPrompt="1"/>
          </p:nvPr>
        </p:nvSpPr>
        <p:spPr>
          <a:xfrm>
            <a:off x="2197879"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6" name="Text Placeholder 8"/>
          <p:cNvSpPr>
            <a:spLocks noGrp="1"/>
          </p:cNvSpPr>
          <p:nvPr>
            <p:ph type="body" sz="quarter" idx="27" hasCustomPrompt="1"/>
          </p:nvPr>
        </p:nvSpPr>
        <p:spPr>
          <a:xfrm>
            <a:off x="2800090"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7" name="Text Placeholder 8"/>
          <p:cNvSpPr>
            <a:spLocks noGrp="1"/>
          </p:cNvSpPr>
          <p:nvPr>
            <p:ph type="body" sz="quarter" idx="28" hasCustomPrompt="1"/>
          </p:nvPr>
        </p:nvSpPr>
        <p:spPr>
          <a:xfrm>
            <a:off x="3402301"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8" name="Text Placeholder 8"/>
          <p:cNvSpPr>
            <a:spLocks noGrp="1"/>
          </p:cNvSpPr>
          <p:nvPr>
            <p:ph type="body" sz="quarter" idx="29" hasCustomPrompt="1"/>
          </p:nvPr>
        </p:nvSpPr>
        <p:spPr>
          <a:xfrm>
            <a:off x="4004512"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59" name="Text Placeholder 8"/>
          <p:cNvSpPr>
            <a:spLocks noGrp="1"/>
          </p:cNvSpPr>
          <p:nvPr>
            <p:ph type="body" sz="quarter" idx="30" hasCustomPrompt="1"/>
          </p:nvPr>
        </p:nvSpPr>
        <p:spPr>
          <a:xfrm>
            <a:off x="4606723"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60" name="Text Placeholder 8"/>
          <p:cNvSpPr>
            <a:spLocks noGrp="1"/>
          </p:cNvSpPr>
          <p:nvPr>
            <p:ph type="body" sz="quarter" idx="31" hasCustomPrompt="1"/>
          </p:nvPr>
        </p:nvSpPr>
        <p:spPr>
          <a:xfrm>
            <a:off x="5208934"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61" name="Text Placeholder 8"/>
          <p:cNvSpPr>
            <a:spLocks noGrp="1"/>
          </p:cNvSpPr>
          <p:nvPr>
            <p:ph type="body" sz="quarter" idx="32" hasCustomPrompt="1"/>
          </p:nvPr>
        </p:nvSpPr>
        <p:spPr>
          <a:xfrm>
            <a:off x="5811145"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62" name="Text Placeholder 8"/>
          <p:cNvSpPr>
            <a:spLocks noGrp="1"/>
          </p:cNvSpPr>
          <p:nvPr>
            <p:ph type="body" sz="quarter" idx="33" hasCustomPrompt="1"/>
          </p:nvPr>
        </p:nvSpPr>
        <p:spPr>
          <a:xfrm>
            <a:off x="6413356"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63" name="Text Placeholder 8"/>
          <p:cNvSpPr>
            <a:spLocks noGrp="1"/>
          </p:cNvSpPr>
          <p:nvPr>
            <p:ph type="body" sz="quarter" idx="34" hasCustomPrompt="1"/>
          </p:nvPr>
        </p:nvSpPr>
        <p:spPr>
          <a:xfrm>
            <a:off x="7015567"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
        <p:nvSpPr>
          <p:cNvPr id="64" name="Text Placeholder 8"/>
          <p:cNvSpPr>
            <a:spLocks noGrp="1"/>
          </p:cNvSpPr>
          <p:nvPr>
            <p:ph type="body" sz="quarter" idx="35" hasCustomPrompt="1"/>
          </p:nvPr>
        </p:nvSpPr>
        <p:spPr>
          <a:xfrm>
            <a:off x="7617777" y="3581400"/>
            <a:ext cx="324000" cy="151325"/>
          </a:xfrm>
        </p:spPr>
        <p:txBody>
          <a:bodyPr/>
          <a:lstStyle>
            <a:lvl1pPr marL="0" indent="0" algn="ctr">
              <a:lnSpc>
                <a:spcPct val="100000"/>
              </a:lnSpc>
              <a:spcAft>
                <a:spcPts val="0"/>
              </a:spcAft>
              <a:buFont typeface="Calibri" panose="020F0502020204030204" pitchFamily="34" charset="0"/>
              <a:buChar char="﻿"/>
              <a:defRPr sz="1100"/>
            </a:lvl1pPr>
          </a:lstStyle>
          <a:p>
            <a:pPr lvl="0"/>
            <a:r>
              <a:rPr lang="en-US" dirty="0" smtClean="0"/>
              <a:t>Edit</a:t>
            </a:r>
          </a:p>
        </p:txBody>
      </p:sp>
    </p:spTree>
    <p:extLst>
      <p:ext uri="{BB962C8B-B14F-4D97-AF65-F5344CB8AC3E}">
        <p14:creationId xmlns:p14="http://schemas.microsoft.com/office/powerpoint/2010/main" val="260784120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Gantt Chart Layout">
    <p:spTree>
      <p:nvGrpSpPr>
        <p:cNvPr id="1" name=""/>
        <p:cNvGrpSpPr/>
        <p:nvPr/>
      </p:nvGrpSpPr>
      <p:grpSpPr>
        <a:xfrm>
          <a:off x="0" y="0"/>
          <a:ext cx="0" cy="0"/>
          <a:chOff x="0" y="0"/>
          <a:chExt cx="0" cy="0"/>
        </a:xfrm>
      </p:grpSpPr>
      <p:sp>
        <p:nvSpPr>
          <p:cNvPr id="2" name="Title 1"/>
          <p:cNvSpPr>
            <a:spLocks noGrp="1"/>
          </p:cNvSpPr>
          <p:nvPr>
            <p:ph type="title"/>
          </p:nvPr>
        </p:nvSpPr>
        <p:spPr>
          <a:xfrm>
            <a:off x="648000" y="648000"/>
            <a:ext cx="7830000" cy="553524"/>
          </a:xfrm>
        </p:spPr>
        <p:txBody>
          <a:bodyPr/>
          <a:lstStyle/>
          <a:p>
            <a:r>
              <a:rPr lang="en-US" dirty="0" smtClean="0"/>
              <a:t>Click to edit Master title style</a:t>
            </a:r>
            <a:endParaRPr lang="en-US" dirty="0"/>
          </a:p>
        </p:txBody>
      </p:sp>
      <p:sp>
        <p:nvSpPr>
          <p:cNvPr id="8" name="Footer Placeholder 7"/>
          <p:cNvSpPr>
            <a:spLocks noGrp="1"/>
          </p:cNvSpPr>
          <p:nvPr>
            <p:ph type="ftr" sz="quarter" idx="11"/>
          </p:nvPr>
        </p:nvSpPr>
        <p:spPr/>
        <p:txBody>
          <a:bodyPr/>
          <a:lstStyle>
            <a:lvl1pPr>
              <a:defRPr>
                <a:solidFill>
                  <a:srgbClr val="333333"/>
                </a:solidFill>
              </a:defRPr>
            </a:lvl1pPr>
          </a:lstStyle>
          <a:p>
            <a:r>
              <a:rPr lang="en-AU" smtClean="0"/>
              <a:t>Deakin University CRICOS Provider Code: 00113B</a:t>
            </a:r>
            <a:endParaRPr lang="en-AU" dirty="0"/>
          </a:p>
        </p:txBody>
      </p:sp>
      <p:graphicFrame>
        <p:nvGraphicFramePr>
          <p:cNvPr id="5" name="Table 4"/>
          <p:cNvGraphicFramePr>
            <a:graphicFrameLocks noGrp="1"/>
          </p:cNvGraphicFramePr>
          <p:nvPr userDrawn="1">
            <p:extLst>
              <p:ext uri="{D42A27DB-BD31-4B8C-83A1-F6EECF244321}">
                <p14:modId xmlns:p14="http://schemas.microsoft.com/office/powerpoint/2010/main" val="236824079"/>
              </p:ext>
            </p:extLst>
          </p:nvPr>
        </p:nvGraphicFramePr>
        <p:xfrm>
          <a:off x="648002" y="1297760"/>
          <a:ext cx="7829996" cy="4237005"/>
        </p:xfrm>
        <a:graphic>
          <a:graphicData uri="http://schemas.openxmlformats.org/drawingml/2006/table">
            <a:tbl>
              <a:tblPr>
                <a:tableStyleId>{8799B23B-EC83-4686-B30A-512413B5E67A}</a:tableStyleId>
              </a:tblPr>
              <a:tblGrid>
                <a:gridCol w="1326236"/>
                <a:gridCol w="650376"/>
                <a:gridCol w="650376"/>
                <a:gridCol w="650376"/>
                <a:gridCol w="650376"/>
                <a:gridCol w="650376"/>
                <a:gridCol w="650376"/>
                <a:gridCol w="650376"/>
                <a:gridCol w="650376"/>
                <a:gridCol w="650376"/>
                <a:gridCol w="650376"/>
              </a:tblGrid>
              <a:tr h="282467">
                <a:tc>
                  <a:txBody>
                    <a:bodyPr/>
                    <a:lstStyle/>
                    <a:p>
                      <a:r>
                        <a:rPr lang="en-AU" sz="1200" dirty="0" smtClean="0"/>
                        <a:t>Week</a:t>
                      </a:r>
                      <a:endParaRPr lang="en-AU" sz="1200" dirty="0"/>
                    </a:p>
                  </a:txBody>
                  <a:tcPr marL="36000" marR="36000" marT="36000" marB="36000">
                    <a:lnL w="12700" cap="flat" cmpd="sng" algn="ctr">
                      <a:noFill/>
                      <a:prstDash val="solid"/>
                      <a:round/>
                      <a:headEnd type="none" w="med" len="med"/>
                      <a:tailEnd type="none" w="med" len="med"/>
                    </a:lnL>
                  </a:tcPr>
                </a:tc>
                <a:tc>
                  <a:txBody>
                    <a:bodyPr/>
                    <a:lstStyle/>
                    <a:p>
                      <a:endParaRPr lang="en-AU" sz="1200" dirty="0"/>
                    </a:p>
                  </a:txBody>
                  <a:tcPr marL="36000" marR="36000" marT="36000" marB="36000">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mpd="sng">
                      <a:noFill/>
                    </a:lnR>
                    <a:lnB w="12700" cap="flat" cmpd="sng" algn="ctr">
                      <a:solidFill>
                        <a:schemeClr val="bg2"/>
                      </a:solidFill>
                      <a:prstDash val="solid"/>
                      <a:round/>
                      <a:headEnd type="none" w="med" len="med"/>
                      <a:tailEnd type="none" w="med" len="med"/>
                    </a:lnB>
                    <a:solidFill>
                      <a:srgbClr val="9D9D9C"/>
                    </a:solidFill>
                  </a:tcPr>
                </a:tc>
              </a:tr>
              <a:tr h="282467">
                <a:tc>
                  <a:txBody>
                    <a:bodyPr/>
                    <a:lstStyle/>
                    <a:p>
                      <a:r>
                        <a:rPr lang="en-AU" sz="1200" dirty="0" smtClean="0"/>
                        <a:t>Starts on</a:t>
                      </a:r>
                      <a:endParaRPr lang="en-AU" sz="1200" dirty="0"/>
                    </a:p>
                  </a:txBody>
                  <a:tcPr marL="36000" marR="36000" marT="36000" marB="36000">
                    <a:lnL w="12700" cap="flat" cmpd="sng" algn="ctr">
                      <a:noFill/>
                      <a:prstDash val="solid"/>
                      <a:round/>
                      <a:headEnd type="none" w="med" len="med"/>
                      <a:tailEnd type="none" w="med" len="med"/>
                    </a:lnL>
                  </a:tcPr>
                </a:tc>
                <a:tc>
                  <a:txBody>
                    <a:bodyPr/>
                    <a:lstStyle/>
                    <a:p>
                      <a:endParaRPr lang="en-AU" sz="1200" dirty="0"/>
                    </a:p>
                  </a:txBody>
                  <a:tcPr marL="36000" marR="36000" marT="36000" marB="36000">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solidFill>
                      <a:srgbClr val="9D9D9C"/>
                    </a:solidFill>
                  </a:tcPr>
                </a:tc>
                <a:tc>
                  <a:txBody>
                    <a:bodyPr/>
                    <a:lstStyle/>
                    <a:p>
                      <a:endParaRPr lang="en-AU" sz="1200" dirty="0"/>
                    </a:p>
                  </a:txBody>
                  <a:tcPr marL="36000" marR="36000" marT="36000" marB="36000">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solidFill>
                      <a:srgbClr val="9D9D9C"/>
                    </a:solidFill>
                  </a:tcPr>
                </a:tc>
              </a:tr>
              <a:tr h="282467">
                <a:tc gridSpan="11">
                  <a:txBody>
                    <a:bodyPr/>
                    <a:lstStyle/>
                    <a:p>
                      <a:r>
                        <a:rPr lang="en-AU" sz="1200" b="1" dirty="0" smtClean="0"/>
                        <a:t>Phase 1</a:t>
                      </a:r>
                      <a:endParaRPr lang="en-AU" sz="1200" b="1" dirty="0"/>
                    </a:p>
                  </a:txBody>
                  <a:tcPr marL="36000" marR="36000" marT="36000" marB="36000">
                    <a:lnL w="12700" cap="flat" cmpd="sng" algn="ctr">
                      <a:noFill/>
                      <a:prstDash val="solid"/>
                      <a:round/>
                      <a:headEnd type="none" w="med" len="med"/>
                      <a:tailEnd type="none" w="med" len="med"/>
                    </a:lnL>
                    <a:lnR w="12700" cmpd="sng">
                      <a:noFill/>
                    </a:lnR>
                  </a:tcPr>
                </a:tc>
                <a:tc hMerge="1">
                  <a:txBody>
                    <a:bodyPr/>
                    <a:lstStyle/>
                    <a:p>
                      <a:endParaRPr lang="en-AU" sz="1200"/>
                    </a:p>
                  </a:txBody>
                  <a:tcPr marL="36000" marR="36000" marT="36000" marB="36000"/>
                </a:tc>
                <a:tc hMerge="1">
                  <a:txBody>
                    <a:bodyPr/>
                    <a:lstStyle/>
                    <a:p>
                      <a:endParaRPr lang="en-AU" sz="1200"/>
                    </a:p>
                  </a:txBody>
                  <a:tcPr marL="36000" marR="36000" marT="36000" marB="36000"/>
                </a:tc>
                <a:tc hMerge="1">
                  <a:txBody>
                    <a:bodyPr/>
                    <a:lstStyle/>
                    <a:p>
                      <a:endParaRPr lang="en-AU" sz="120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lnR w="12700" cmpd="sng">
                      <a:noFill/>
                    </a:lnR>
                  </a:tcPr>
                </a:tc>
              </a:tr>
              <a:tr h="282467">
                <a:tc>
                  <a:txBody>
                    <a:bodyPr/>
                    <a:lstStyle/>
                    <a:p>
                      <a:endParaRPr lang="en-AU" sz="1200" dirty="0"/>
                    </a:p>
                  </a:txBody>
                  <a:tcPr marL="36000" marR="36000" marT="36000" marB="36000">
                    <a:lnL w="12700" cap="flat" cmpd="sng" algn="ctr">
                      <a:noFill/>
                      <a:prstDash val="solid"/>
                      <a:round/>
                      <a:headEnd type="none" w="med" len="med"/>
                      <a:tailEnd type="none" w="med" len="med"/>
                    </a:lnL>
                  </a:tcPr>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dirty="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lnR w="12700" cmpd="sng">
                      <a:noFill/>
                    </a:lnR>
                  </a:tcPr>
                </a:tc>
              </a:tr>
              <a:tr h="282467">
                <a:tc>
                  <a:txBody>
                    <a:bodyPr/>
                    <a:lstStyle/>
                    <a:p>
                      <a:endParaRPr lang="en-AU" sz="1200" dirty="0"/>
                    </a:p>
                  </a:txBody>
                  <a:tcPr marL="36000" marR="36000" marT="36000" marB="36000">
                    <a:lnL w="12700" cap="flat" cmpd="sng" algn="ctr">
                      <a:noFill/>
                      <a:prstDash val="solid"/>
                      <a:round/>
                      <a:headEnd type="none" w="med" len="med"/>
                      <a:tailEnd type="none" w="med" len="med"/>
                    </a:lnL>
                  </a:tcPr>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lnR w="12700" cmpd="sng">
                      <a:noFill/>
                    </a:lnR>
                  </a:tcPr>
                </a:tc>
              </a:tr>
              <a:tr h="282467">
                <a:tc>
                  <a:txBody>
                    <a:bodyPr/>
                    <a:lstStyle/>
                    <a:p>
                      <a:endParaRPr lang="en-AU" sz="1200" dirty="0"/>
                    </a:p>
                  </a:txBody>
                  <a:tcPr marL="36000" marR="36000" marT="36000" marB="36000">
                    <a:lnL w="12700" cap="flat" cmpd="sng" algn="ctr">
                      <a:noFill/>
                      <a:prstDash val="solid"/>
                      <a:round/>
                      <a:headEnd type="none" w="med" len="med"/>
                      <a:tailEnd type="none" w="med" len="med"/>
                    </a:lnL>
                  </a:tcPr>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lnR w="12700" cmpd="sng">
                      <a:noFill/>
                    </a:lnR>
                  </a:tcPr>
                </a:tc>
              </a:tr>
              <a:tr h="282467">
                <a:tc gridSpan="11">
                  <a:txBody>
                    <a:bodyPr/>
                    <a:lstStyle/>
                    <a:p>
                      <a:pPr marL="0" marR="0" indent="0" algn="l" defTabSz="916777" rtl="0" eaLnBrk="1" fontAlgn="auto" latinLnBrk="0" hangingPunct="1">
                        <a:lnSpc>
                          <a:spcPct val="100000"/>
                        </a:lnSpc>
                        <a:spcBef>
                          <a:spcPts val="0"/>
                        </a:spcBef>
                        <a:spcAft>
                          <a:spcPts val="0"/>
                        </a:spcAft>
                        <a:buClrTx/>
                        <a:buSzTx/>
                        <a:buFontTx/>
                        <a:buNone/>
                        <a:tabLst/>
                        <a:defRPr/>
                      </a:pPr>
                      <a:r>
                        <a:rPr lang="en-AU" sz="1200" b="1" dirty="0" smtClean="0"/>
                        <a:t>Phase 2</a:t>
                      </a:r>
                    </a:p>
                  </a:txBody>
                  <a:tcPr marL="36000" marR="36000" marT="36000" marB="36000">
                    <a:lnL w="12700" cap="flat" cmpd="sng" algn="ctr">
                      <a:noFill/>
                      <a:prstDash val="solid"/>
                      <a:round/>
                      <a:headEnd type="none" w="med" len="med"/>
                      <a:tailEnd type="none" w="med" len="med"/>
                    </a:lnL>
                    <a:lnR w="12700" cmpd="sng">
                      <a:noFill/>
                    </a:lnR>
                  </a:tcPr>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lnR w="12700" cmpd="sng">
                      <a:noFill/>
                    </a:lnR>
                  </a:tcPr>
                </a:tc>
              </a:tr>
              <a:tr h="282467">
                <a:tc>
                  <a:txBody>
                    <a:bodyPr/>
                    <a:lstStyle/>
                    <a:p>
                      <a:endParaRPr lang="en-AU" sz="1200"/>
                    </a:p>
                  </a:txBody>
                  <a:tcPr marL="36000" marR="36000" marT="36000" marB="36000">
                    <a:lnL w="12700" cap="flat" cmpd="sng" algn="ctr">
                      <a:noFill/>
                      <a:prstDash val="solid"/>
                      <a:round/>
                      <a:headEnd type="none" w="med" len="med"/>
                      <a:tailEnd type="none" w="med" len="med"/>
                    </a:lnL>
                  </a:tcPr>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dirty="0"/>
                    </a:p>
                  </a:txBody>
                  <a:tcPr marL="36000" marR="36000" marT="36000" marB="36000"/>
                </a:tc>
                <a:tc>
                  <a:txBody>
                    <a:bodyPr/>
                    <a:lstStyle/>
                    <a:p>
                      <a:endParaRPr lang="en-AU" sz="1200" dirty="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lnR w="12700" cmpd="sng">
                      <a:noFill/>
                    </a:lnR>
                  </a:tcPr>
                </a:tc>
              </a:tr>
              <a:tr h="282467">
                <a:tc>
                  <a:txBody>
                    <a:bodyPr/>
                    <a:lstStyle/>
                    <a:p>
                      <a:endParaRPr lang="en-AU" sz="1200" dirty="0"/>
                    </a:p>
                  </a:txBody>
                  <a:tcPr marL="36000" marR="36000" marT="36000" marB="36000">
                    <a:lnL w="12700" cap="flat" cmpd="sng" algn="ctr">
                      <a:noFill/>
                      <a:prstDash val="solid"/>
                      <a:round/>
                      <a:headEnd type="none" w="med" len="med"/>
                      <a:tailEnd type="none" w="med" len="med"/>
                    </a:lnL>
                  </a:tcPr>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dirty="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lnR w="12700" cmpd="sng">
                      <a:noFill/>
                    </a:lnR>
                  </a:tcPr>
                </a:tc>
              </a:tr>
              <a:tr h="282467">
                <a:tc gridSpan="11">
                  <a:txBody>
                    <a:bodyPr/>
                    <a:lstStyle/>
                    <a:p>
                      <a:pPr marL="0" marR="0" indent="0" algn="l" defTabSz="916777" rtl="0" eaLnBrk="1" fontAlgn="auto" latinLnBrk="0" hangingPunct="1">
                        <a:lnSpc>
                          <a:spcPct val="100000"/>
                        </a:lnSpc>
                        <a:spcBef>
                          <a:spcPts val="0"/>
                        </a:spcBef>
                        <a:spcAft>
                          <a:spcPts val="0"/>
                        </a:spcAft>
                        <a:buClrTx/>
                        <a:buSzTx/>
                        <a:buFontTx/>
                        <a:buNone/>
                        <a:tabLst/>
                        <a:defRPr/>
                      </a:pPr>
                      <a:r>
                        <a:rPr lang="en-AU" sz="1200" b="1" dirty="0" smtClean="0"/>
                        <a:t>Phase 3</a:t>
                      </a:r>
                    </a:p>
                  </a:txBody>
                  <a:tcPr marL="36000" marR="36000" marT="36000" marB="36000">
                    <a:lnL w="12700" cap="flat" cmpd="sng" algn="ctr">
                      <a:noFill/>
                      <a:prstDash val="solid"/>
                      <a:round/>
                      <a:headEnd type="none" w="med" len="med"/>
                      <a:tailEnd type="none" w="med" len="med"/>
                    </a:lnL>
                    <a:lnR w="12700" cmpd="sng">
                      <a:noFill/>
                    </a:lnR>
                  </a:tcPr>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lnR w="12700" cmpd="sng">
                      <a:noFill/>
                    </a:lnR>
                  </a:tcPr>
                </a:tc>
              </a:tr>
              <a:tr h="282467">
                <a:tc>
                  <a:txBody>
                    <a:bodyPr/>
                    <a:lstStyle/>
                    <a:p>
                      <a:endParaRPr lang="en-AU" sz="1200"/>
                    </a:p>
                  </a:txBody>
                  <a:tcPr marL="36000" marR="36000" marT="36000" marB="36000">
                    <a:lnL w="12700" cap="flat" cmpd="sng" algn="ctr">
                      <a:noFill/>
                      <a:prstDash val="solid"/>
                      <a:round/>
                      <a:headEnd type="none" w="med" len="med"/>
                      <a:tailEnd type="none" w="med" len="med"/>
                    </a:lnL>
                  </a:tcPr>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dirty="0"/>
                    </a:p>
                  </a:txBody>
                  <a:tcPr marL="36000" marR="36000" marT="36000" marB="36000"/>
                </a:tc>
                <a:tc>
                  <a:txBody>
                    <a:bodyPr/>
                    <a:lstStyle/>
                    <a:p>
                      <a:endParaRPr lang="en-AU" sz="1200" dirty="0"/>
                    </a:p>
                  </a:txBody>
                  <a:tcPr marL="36000" marR="36000" marT="36000" marB="36000"/>
                </a:tc>
                <a:tc>
                  <a:txBody>
                    <a:bodyPr/>
                    <a:lstStyle/>
                    <a:p>
                      <a:endParaRPr lang="en-AU" sz="1200"/>
                    </a:p>
                  </a:txBody>
                  <a:tcPr marL="36000" marR="36000" marT="36000" marB="36000">
                    <a:lnR w="12700" cmpd="sng">
                      <a:noFill/>
                    </a:lnR>
                  </a:tcPr>
                </a:tc>
              </a:tr>
              <a:tr h="282467">
                <a:tc>
                  <a:txBody>
                    <a:bodyPr/>
                    <a:lstStyle/>
                    <a:p>
                      <a:endParaRPr lang="en-AU" sz="1200"/>
                    </a:p>
                  </a:txBody>
                  <a:tcPr marL="36000" marR="36000" marT="36000" marB="36000">
                    <a:lnL w="12700" cap="flat" cmpd="sng" algn="ctr">
                      <a:noFill/>
                      <a:prstDash val="solid"/>
                      <a:round/>
                      <a:headEnd type="none" w="med" len="med"/>
                      <a:tailEnd type="none" w="med" len="med"/>
                    </a:lnL>
                  </a:tcPr>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dirty="0"/>
                    </a:p>
                  </a:txBody>
                  <a:tcPr marL="36000" marR="36000" marT="36000" marB="36000"/>
                </a:tc>
                <a:tc>
                  <a:txBody>
                    <a:bodyPr/>
                    <a:lstStyle/>
                    <a:p>
                      <a:endParaRPr lang="en-AU" sz="1200"/>
                    </a:p>
                  </a:txBody>
                  <a:tcPr marL="36000" marR="36000" marT="36000" marB="36000">
                    <a:lnR w="12700" cmpd="sng">
                      <a:noFill/>
                    </a:lnR>
                  </a:tcPr>
                </a:tc>
              </a:tr>
              <a:tr h="282467">
                <a:tc>
                  <a:txBody>
                    <a:bodyPr/>
                    <a:lstStyle/>
                    <a:p>
                      <a:endParaRPr lang="en-AU" sz="1200"/>
                    </a:p>
                  </a:txBody>
                  <a:tcPr marL="36000" marR="36000" marT="36000" marB="36000">
                    <a:lnL w="12700" cap="flat" cmpd="sng" algn="ctr">
                      <a:noFill/>
                      <a:prstDash val="solid"/>
                      <a:round/>
                      <a:headEnd type="none" w="med" len="med"/>
                      <a:tailEnd type="none" w="med" len="med"/>
                    </a:lnL>
                  </a:tcPr>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dirty="0"/>
                    </a:p>
                  </a:txBody>
                  <a:tcPr marL="36000" marR="36000" marT="36000" marB="36000"/>
                </a:tc>
                <a:tc>
                  <a:txBody>
                    <a:bodyPr/>
                    <a:lstStyle/>
                    <a:p>
                      <a:endParaRPr lang="en-AU" sz="1200"/>
                    </a:p>
                  </a:txBody>
                  <a:tcPr marL="36000" marR="36000" marT="36000" marB="36000">
                    <a:lnR w="12700" cmpd="sng">
                      <a:noFill/>
                    </a:lnR>
                  </a:tcPr>
                </a:tc>
              </a:tr>
              <a:tr h="282467">
                <a:tc gridSpan="11">
                  <a:txBody>
                    <a:bodyPr/>
                    <a:lstStyle/>
                    <a:p>
                      <a:pPr marL="0" marR="0" indent="0" algn="l" defTabSz="916777" rtl="0" eaLnBrk="1" fontAlgn="auto" latinLnBrk="0" hangingPunct="1">
                        <a:lnSpc>
                          <a:spcPct val="100000"/>
                        </a:lnSpc>
                        <a:spcBef>
                          <a:spcPts val="0"/>
                        </a:spcBef>
                        <a:spcAft>
                          <a:spcPts val="0"/>
                        </a:spcAft>
                        <a:buClrTx/>
                        <a:buSzTx/>
                        <a:buFontTx/>
                        <a:buNone/>
                        <a:tabLst/>
                        <a:defRPr/>
                      </a:pPr>
                      <a:r>
                        <a:rPr lang="en-AU" sz="1200" b="1" dirty="0" smtClean="0"/>
                        <a:t>Phase 4</a:t>
                      </a:r>
                    </a:p>
                  </a:txBody>
                  <a:tcPr marL="36000" marR="36000" marT="36000" marB="36000">
                    <a:lnL w="12700" cap="flat" cmpd="sng" algn="ctr">
                      <a:noFill/>
                      <a:prstDash val="solid"/>
                      <a:round/>
                      <a:headEnd type="none" w="med" len="med"/>
                      <a:tailEnd type="none" w="med" len="med"/>
                    </a:lnL>
                    <a:lnR w="12700" cmpd="sng">
                      <a:noFill/>
                    </a:lnR>
                  </a:tcPr>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tc>
                <a:tc hMerge="1">
                  <a:txBody>
                    <a:bodyPr/>
                    <a:lstStyle/>
                    <a:p>
                      <a:endParaRPr lang="en-AU" sz="1200" dirty="0"/>
                    </a:p>
                  </a:txBody>
                  <a:tcPr marL="36000" marR="36000" marT="36000" marB="36000">
                    <a:lnR w="12700" cmpd="sng">
                      <a:noFill/>
                    </a:lnR>
                  </a:tcPr>
                </a:tc>
              </a:tr>
              <a:tr h="282467">
                <a:tc>
                  <a:txBody>
                    <a:bodyPr/>
                    <a:lstStyle/>
                    <a:p>
                      <a:endParaRPr lang="en-AU" sz="1200" dirty="0"/>
                    </a:p>
                  </a:txBody>
                  <a:tcPr marL="36000" marR="36000" marT="36000" marB="36000">
                    <a:lnL w="12700" cap="flat" cmpd="sng" algn="ctr">
                      <a:noFill/>
                      <a:prstDash val="solid"/>
                      <a:round/>
                      <a:headEnd type="none" w="med" len="med"/>
                      <a:tailEnd type="none" w="med" len="med"/>
                    </a:lnL>
                  </a:tcPr>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a:p>
                  </a:txBody>
                  <a:tcPr marL="36000" marR="36000" marT="36000" marB="36000"/>
                </a:tc>
                <a:tc>
                  <a:txBody>
                    <a:bodyPr/>
                    <a:lstStyle/>
                    <a:p>
                      <a:endParaRPr lang="en-AU" sz="1200" dirty="0"/>
                    </a:p>
                  </a:txBody>
                  <a:tcPr marL="36000" marR="36000" marT="36000" marB="36000">
                    <a:lnR w="12700" cmpd="sng">
                      <a:noFill/>
                    </a:lnR>
                  </a:tcPr>
                </a:tc>
              </a:tr>
            </a:tbl>
          </a:graphicData>
        </a:graphic>
      </p:graphicFrame>
      <p:sp>
        <p:nvSpPr>
          <p:cNvPr id="7" name="Text Placeholder 6"/>
          <p:cNvSpPr>
            <a:spLocks noGrp="1"/>
          </p:cNvSpPr>
          <p:nvPr>
            <p:ph type="body" sz="quarter" idx="12" hasCustomPrompt="1"/>
          </p:nvPr>
        </p:nvSpPr>
        <p:spPr>
          <a:xfrm>
            <a:off x="647700" y="2143760"/>
            <a:ext cx="1323340" cy="254000"/>
          </a:xfrm>
        </p:spPr>
        <p:txBody>
          <a:bodyPr lIns="36000" tIns="36000" rIns="36000" bIns="36000"/>
          <a:lstStyle>
            <a:lvl1pPr marL="0" indent="-171450">
              <a:buFont typeface="Arial" panose="020B0604020202020204" pitchFamily="34" charset="0"/>
              <a:buChar char="•"/>
              <a:defRPr/>
            </a:lvl1pPr>
          </a:lstStyle>
          <a:p>
            <a:pPr lvl="0"/>
            <a:r>
              <a:rPr lang="en-US" dirty="0" smtClean="0"/>
              <a:t>Activity</a:t>
            </a:r>
          </a:p>
          <a:p>
            <a:pPr lvl="0"/>
            <a:endParaRPr lang="en-US" dirty="0" smtClean="0"/>
          </a:p>
        </p:txBody>
      </p:sp>
      <p:sp>
        <p:nvSpPr>
          <p:cNvPr id="9" name="Text Placeholder 6"/>
          <p:cNvSpPr>
            <a:spLocks noGrp="1"/>
          </p:cNvSpPr>
          <p:nvPr>
            <p:ph type="body" sz="quarter" idx="13" hasCustomPrompt="1"/>
          </p:nvPr>
        </p:nvSpPr>
        <p:spPr>
          <a:xfrm>
            <a:off x="647700" y="2448560"/>
            <a:ext cx="1323340" cy="254000"/>
          </a:xfrm>
        </p:spPr>
        <p:txBody>
          <a:bodyPr lIns="36000" tIns="36000" rIns="36000" bIns="36000"/>
          <a:lstStyle>
            <a:lvl1pPr marL="0" indent="-171450">
              <a:buFont typeface="Arial" panose="020B0604020202020204" pitchFamily="34" charset="0"/>
              <a:buChar char="•"/>
              <a:defRPr/>
            </a:lvl1pPr>
          </a:lstStyle>
          <a:p>
            <a:pPr lvl="0"/>
            <a:r>
              <a:rPr lang="en-US" dirty="0" smtClean="0"/>
              <a:t>Activity</a:t>
            </a:r>
          </a:p>
          <a:p>
            <a:pPr lvl="0"/>
            <a:endParaRPr lang="en-US" dirty="0" smtClean="0"/>
          </a:p>
        </p:txBody>
      </p:sp>
      <p:sp>
        <p:nvSpPr>
          <p:cNvPr id="10" name="Text Placeholder 6"/>
          <p:cNvSpPr>
            <a:spLocks noGrp="1"/>
          </p:cNvSpPr>
          <p:nvPr>
            <p:ph type="body" sz="quarter" idx="14" hasCustomPrompt="1"/>
          </p:nvPr>
        </p:nvSpPr>
        <p:spPr>
          <a:xfrm>
            <a:off x="647700" y="2722880"/>
            <a:ext cx="1323340" cy="254000"/>
          </a:xfrm>
        </p:spPr>
        <p:txBody>
          <a:bodyPr lIns="36000" tIns="36000" rIns="36000" bIns="36000"/>
          <a:lstStyle>
            <a:lvl1pPr marL="0" indent="-171450">
              <a:buFont typeface="Arial" panose="020B0604020202020204" pitchFamily="34" charset="0"/>
              <a:buChar char="•"/>
              <a:defRPr/>
            </a:lvl1pPr>
          </a:lstStyle>
          <a:p>
            <a:pPr lvl="0"/>
            <a:r>
              <a:rPr lang="en-US" dirty="0" smtClean="0"/>
              <a:t>Activity</a:t>
            </a:r>
          </a:p>
          <a:p>
            <a:pPr lvl="0"/>
            <a:endParaRPr lang="en-US" dirty="0" smtClean="0"/>
          </a:p>
        </p:txBody>
      </p:sp>
      <p:sp>
        <p:nvSpPr>
          <p:cNvPr id="13" name="Text Placeholder 6"/>
          <p:cNvSpPr>
            <a:spLocks noGrp="1"/>
          </p:cNvSpPr>
          <p:nvPr>
            <p:ph type="body" sz="quarter" idx="17" hasCustomPrompt="1"/>
          </p:nvPr>
        </p:nvSpPr>
        <p:spPr>
          <a:xfrm>
            <a:off x="647700" y="3291840"/>
            <a:ext cx="1323340" cy="254000"/>
          </a:xfrm>
        </p:spPr>
        <p:txBody>
          <a:bodyPr lIns="36000" tIns="36000" rIns="36000" bIns="36000"/>
          <a:lstStyle>
            <a:lvl1pPr marL="0" indent="-171450">
              <a:buFont typeface="Arial" panose="020B0604020202020204" pitchFamily="34" charset="0"/>
              <a:buChar char="•"/>
              <a:defRPr/>
            </a:lvl1pPr>
          </a:lstStyle>
          <a:p>
            <a:pPr lvl="0"/>
            <a:r>
              <a:rPr lang="en-US" dirty="0" smtClean="0"/>
              <a:t>Activity</a:t>
            </a:r>
          </a:p>
          <a:p>
            <a:pPr lvl="0"/>
            <a:endParaRPr lang="en-US" dirty="0" smtClean="0"/>
          </a:p>
        </p:txBody>
      </p:sp>
      <p:sp>
        <p:nvSpPr>
          <p:cNvPr id="14" name="Text Placeholder 6"/>
          <p:cNvSpPr>
            <a:spLocks noGrp="1"/>
          </p:cNvSpPr>
          <p:nvPr>
            <p:ph type="body" sz="quarter" idx="18" hasCustomPrompt="1"/>
          </p:nvPr>
        </p:nvSpPr>
        <p:spPr>
          <a:xfrm>
            <a:off x="647700" y="3576320"/>
            <a:ext cx="1323340" cy="254000"/>
          </a:xfrm>
        </p:spPr>
        <p:txBody>
          <a:bodyPr lIns="36000" tIns="36000" rIns="36000" bIns="36000"/>
          <a:lstStyle>
            <a:lvl1pPr marL="0" indent="-171450">
              <a:buFont typeface="Arial" panose="020B0604020202020204" pitchFamily="34" charset="0"/>
              <a:buChar char="•"/>
              <a:defRPr/>
            </a:lvl1pPr>
          </a:lstStyle>
          <a:p>
            <a:pPr lvl="0"/>
            <a:r>
              <a:rPr lang="en-US" dirty="0" smtClean="0"/>
              <a:t>Activity</a:t>
            </a:r>
          </a:p>
          <a:p>
            <a:pPr lvl="0"/>
            <a:endParaRPr lang="en-US" dirty="0" smtClean="0"/>
          </a:p>
        </p:txBody>
      </p:sp>
      <p:sp>
        <p:nvSpPr>
          <p:cNvPr id="15" name="Text Placeholder 6"/>
          <p:cNvSpPr>
            <a:spLocks noGrp="1"/>
          </p:cNvSpPr>
          <p:nvPr>
            <p:ph type="body" sz="quarter" idx="19" hasCustomPrompt="1"/>
          </p:nvPr>
        </p:nvSpPr>
        <p:spPr>
          <a:xfrm>
            <a:off x="647700" y="4135120"/>
            <a:ext cx="1323340" cy="254000"/>
          </a:xfrm>
        </p:spPr>
        <p:txBody>
          <a:bodyPr lIns="36000" tIns="36000" rIns="36000" bIns="36000"/>
          <a:lstStyle>
            <a:lvl1pPr marL="0" indent="-171450">
              <a:buFont typeface="Arial" panose="020B0604020202020204" pitchFamily="34" charset="0"/>
              <a:buChar char="•"/>
              <a:defRPr/>
            </a:lvl1pPr>
          </a:lstStyle>
          <a:p>
            <a:pPr lvl="0"/>
            <a:r>
              <a:rPr lang="en-US" dirty="0" smtClean="0"/>
              <a:t>Activity</a:t>
            </a:r>
          </a:p>
          <a:p>
            <a:pPr lvl="0"/>
            <a:endParaRPr lang="en-US" dirty="0" smtClean="0"/>
          </a:p>
        </p:txBody>
      </p:sp>
      <p:sp>
        <p:nvSpPr>
          <p:cNvPr id="16" name="Text Placeholder 6"/>
          <p:cNvSpPr>
            <a:spLocks noGrp="1"/>
          </p:cNvSpPr>
          <p:nvPr>
            <p:ph type="body" sz="quarter" idx="20" hasCustomPrompt="1"/>
          </p:nvPr>
        </p:nvSpPr>
        <p:spPr>
          <a:xfrm>
            <a:off x="647700" y="4419600"/>
            <a:ext cx="1323340" cy="254000"/>
          </a:xfrm>
        </p:spPr>
        <p:txBody>
          <a:bodyPr lIns="36000" tIns="36000" rIns="36000" bIns="36000"/>
          <a:lstStyle>
            <a:lvl1pPr marL="0" indent="-171450">
              <a:buFont typeface="Arial" panose="020B0604020202020204" pitchFamily="34" charset="0"/>
              <a:buChar char="•"/>
              <a:defRPr/>
            </a:lvl1pPr>
          </a:lstStyle>
          <a:p>
            <a:pPr lvl="0"/>
            <a:r>
              <a:rPr lang="en-US" dirty="0" smtClean="0"/>
              <a:t>Activity</a:t>
            </a:r>
          </a:p>
          <a:p>
            <a:pPr lvl="0"/>
            <a:endParaRPr lang="en-US" dirty="0" smtClean="0"/>
          </a:p>
        </p:txBody>
      </p:sp>
      <p:sp>
        <p:nvSpPr>
          <p:cNvPr id="17" name="Text Placeholder 6"/>
          <p:cNvSpPr>
            <a:spLocks noGrp="1"/>
          </p:cNvSpPr>
          <p:nvPr>
            <p:ph type="body" sz="quarter" idx="21" hasCustomPrompt="1"/>
          </p:nvPr>
        </p:nvSpPr>
        <p:spPr>
          <a:xfrm>
            <a:off x="647700" y="4704080"/>
            <a:ext cx="1323340" cy="254000"/>
          </a:xfrm>
        </p:spPr>
        <p:txBody>
          <a:bodyPr lIns="36000" tIns="36000" rIns="36000" bIns="36000"/>
          <a:lstStyle>
            <a:lvl1pPr marL="0" indent="-171450">
              <a:buFont typeface="Arial" panose="020B0604020202020204" pitchFamily="34" charset="0"/>
              <a:buChar char="•"/>
              <a:defRPr/>
            </a:lvl1pPr>
          </a:lstStyle>
          <a:p>
            <a:pPr lvl="0"/>
            <a:r>
              <a:rPr lang="en-US" dirty="0" smtClean="0"/>
              <a:t>Activity</a:t>
            </a:r>
          </a:p>
          <a:p>
            <a:pPr lvl="0"/>
            <a:endParaRPr lang="en-US" dirty="0" smtClean="0"/>
          </a:p>
        </p:txBody>
      </p:sp>
      <p:sp>
        <p:nvSpPr>
          <p:cNvPr id="18" name="Text Placeholder 6"/>
          <p:cNvSpPr>
            <a:spLocks noGrp="1"/>
          </p:cNvSpPr>
          <p:nvPr>
            <p:ph type="body" sz="quarter" idx="22" hasCustomPrompt="1"/>
          </p:nvPr>
        </p:nvSpPr>
        <p:spPr>
          <a:xfrm>
            <a:off x="647700" y="5262880"/>
            <a:ext cx="1323340" cy="254000"/>
          </a:xfrm>
        </p:spPr>
        <p:txBody>
          <a:bodyPr lIns="36000" tIns="36000" rIns="36000" bIns="36000"/>
          <a:lstStyle>
            <a:lvl1pPr marL="0" indent="-171450">
              <a:buFont typeface="Arial" panose="020B0604020202020204" pitchFamily="34" charset="0"/>
              <a:buChar char="•"/>
              <a:defRPr/>
            </a:lvl1pPr>
          </a:lstStyle>
          <a:p>
            <a:pPr lvl="0"/>
            <a:r>
              <a:rPr lang="en-US" dirty="0" smtClean="0"/>
              <a:t>Activity</a:t>
            </a:r>
          </a:p>
          <a:p>
            <a:pPr lvl="0"/>
            <a:endParaRPr lang="en-US" dirty="0" smtClean="0"/>
          </a:p>
        </p:txBody>
      </p:sp>
      <p:sp>
        <p:nvSpPr>
          <p:cNvPr id="19" name="Text Placeholder 6"/>
          <p:cNvSpPr>
            <a:spLocks noGrp="1"/>
          </p:cNvSpPr>
          <p:nvPr>
            <p:ph type="body" sz="quarter" idx="23" hasCustomPrompt="1"/>
          </p:nvPr>
        </p:nvSpPr>
        <p:spPr>
          <a:xfrm>
            <a:off x="1981200"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20" name="Text Placeholder 6"/>
          <p:cNvSpPr>
            <a:spLocks noGrp="1"/>
          </p:cNvSpPr>
          <p:nvPr>
            <p:ph type="body" sz="quarter" idx="24" hasCustomPrompt="1"/>
          </p:nvPr>
        </p:nvSpPr>
        <p:spPr>
          <a:xfrm>
            <a:off x="7840458"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22" name="Text Placeholder 6"/>
          <p:cNvSpPr>
            <a:spLocks noGrp="1"/>
          </p:cNvSpPr>
          <p:nvPr>
            <p:ph type="body" sz="quarter" idx="26" hasCustomPrompt="1"/>
          </p:nvPr>
        </p:nvSpPr>
        <p:spPr>
          <a:xfrm>
            <a:off x="2628263"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23" name="Text Placeholder 6"/>
          <p:cNvSpPr>
            <a:spLocks noGrp="1"/>
          </p:cNvSpPr>
          <p:nvPr>
            <p:ph type="body" sz="quarter" idx="27" hasCustomPrompt="1"/>
          </p:nvPr>
        </p:nvSpPr>
        <p:spPr>
          <a:xfrm>
            <a:off x="3275326"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24" name="Text Placeholder 6"/>
          <p:cNvSpPr>
            <a:spLocks noGrp="1"/>
          </p:cNvSpPr>
          <p:nvPr>
            <p:ph type="body" sz="quarter" idx="28" hasCustomPrompt="1"/>
          </p:nvPr>
        </p:nvSpPr>
        <p:spPr>
          <a:xfrm>
            <a:off x="3940677"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25" name="Text Placeholder 6"/>
          <p:cNvSpPr>
            <a:spLocks noGrp="1"/>
          </p:cNvSpPr>
          <p:nvPr>
            <p:ph type="body" sz="quarter" idx="29" hasCustomPrompt="1"/>
          </p:nvPr>
        </p:nvSpPr>
        <p:spPr>
          <a:xfrm>
            <a:off x="4581644"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26" name="Text Placeholder 6"/>
          <p:cNvSpPr>
            <a:spLocks noGrp="1"/>
          </p:cNvSpPr>
          <p:nvPr>
            <p:ph type="body" sz="quarter" idx="30" hasCustomPrompt="1"/>
          </p:nvPr>
        </p:nvSpPr>
        <p:spPr>
          <a:xfrm>
            <a:off x="5234803"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27" name="Text Placeholder 6"/>
          <p:cNvSpPr>
            <a:spLocks noGrp="1"/>
          </p:cNvSpPr>
          <p:nvPr>
            <p:ph type="body" sz="quarter" idx="31" hasCustomPrompt="1"/>
          </p:nvPr>
        </p:nvSpPr>
        <p:spPr>
          <a:xfrm>
            <a:off x="5881866"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28" name="Text Placeholder 6"/>
          <p:cNvSpPr>
            <a:spLocks noGrp="1"/>
          </p:cNvSpPr>
          <p:nvPr>
            <p:ph type="body" sz="quarter" idx="32" hasCustomPrompt="1"/>
          </p:nvPr>
        </p:nvSpPr>
        <p:spPr>
          <a:xfrm>
            <a:off x="7175105"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29" name="Text Placeholder 6"/>
          <p:cNvSpPr>
            <a:spLocks noGrp="1"/>
          </p:cNvSpPr>
          <p:nvPr>
            <p:ph type="body" sz="quarter" idx="33" hasCustomPrompt="1"/>
          </p:nvPr>
        </p:nvSpPr>
        <p:spPr>
          <a:xfrm>
            <a:off x="6535027" y="1297760"/>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0" name="Text Placeholder 6"/>
          <p:cNvSpPr>
            <a:spLocks noGrp="1"/>
          </p:cNvSpPr>
          <p:nvPr>
            <p:ph type="body" sz="quarter" idx="34" hasCustomPrompt="1"/>
          </p:nvPr>
        </p:nvSpPr>
        <p:spPr>
          <a:xfrm>
            <a:off x="1981200"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1" name="Text Placeholder 6"/>
          <p:cNvSpPr>
            <a:spLocks noGrp="1"/>
          </p:cNvSpPr>
          <p:nvPr>
            <p:ph type="body" sz="quarter" idx="35" hasCustomPrompt="1"/>
          </p:nvPr>
        </p:nvSpPr>
        <p:spPr>
          <a:xfrm>
            <a:off x="7840458"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2" name="Text Placeholder 6"/>
          <p:cNvSpPr>
            <a:spLocks noGrp="1"/>
          </p:cNvSpPr>
          <p:nvPr>
            <p:ph type="body" sz="quarter" idx="36" hasCustomPrompt="1"/>
          </p:nvPr>
        </p:nvSpPr>
        <p:spPr>
          <a:xfrm>
            <a:off x="2628263"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3" name="Text Placeholder 6"/>
          <p:cNvSpPr>
            <a:spLocks noGrp="1"/>
          </p:cNvSpPr>
          <p:nvPr>
            <p:ph type="body" sz="quarter" idx="37" hasCustomPrompt="1"/>
          </p:nvPr>
        </p:nvSpPr>
        <p:spPr>
          <a:xfrm>
            <a:off x="3275326"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4" name="Text Placeholder 6"/>
          <p:cNvSpPr>
            <a:spLocks noGrp="1"/>
          </p:cNvSpPr>
          <p:nvPr>
            <p:ph type="body" sz="quarter" idx="38" hasCustomPrompt="1"/>
          </p:nvPr>
        </p:nvSpPr>
        <p:spPr>
          <a:xfrm>
            <a:off x="3940677"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5" name="Text Placeholder 6"/>
          <p:cNvSpPr>
            <a:spLocks noGrp="1"/>
          </p:cNvSpPr>
          <p:nvPr>
            <p:ph type="body" sz="quarter" idx="39" hasCustomPrompt="1"/>
          </p:nvPr>
        </p:nvSpPr>
        <p:spPr>
          <a:xfrm>
            <a:off x="4581644"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6" name="Text Placeholder 6"/>
          <p:cNvSpPr>
            <a:spLocks noGrp="1"/>
          </p:cNvSpPr>
          <p:nvPr>
            <p:ph type="body" sz="quarter" idx="40" hasCustomPrompt="1"/>
          </p:nvPr>
        </p:nvSpPr>
        <p:spPr>
          <a:xfrm>
            <a:off x="5234803"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7" name="Text Placeholder 6"/>
          <p:cNvSpPr>
            <a:spLocks noGrp="1"/>
          </p:cNvSpPr>
          <p:nvPr>
            <p:ph type="body" sz="quarter" idx="41" hasCustomPrompt="1"/>
          </p:nvPr>
        </p:nvSpPr>
        <p:spPr>
          <a:xfrm>
            <a:off x="5881866"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8" name="Text Placeholder 6"/>
          <p:cNvSpPr>
            <a:spLocks noGrp="1"/>
          </p:cNvSpPr>
          <p:nvPr>
            <p:ph type="body" sz="quarter" idx="42" hasCustomPrompt="1"/>
          </p:nvPr>
        </p:nvSpPr>
        <p:spPr>
          <a:xfrm>
            <a:off x="7175105"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39" name="Text Placeholder 6"/>
          <p:cNvSpPr>
            <a:spLocks noGrp="1"/>
          </p:cNvSpPr>
          <p:nvPr>
            <p:ph type="body" sz="quarter" idx="43" hasCustomPrompt="1"/>
          </p:nvPr>
        </p:nvSpPr>
        <p:spPr>
          <a:xfrm>
            <a:off x="6535027" y="1590368"/>
            <a:ext cx="637540" cy="266880"/>
          </a:xfrm>
        </p:spPr>
        <p:txBody>
          <a:bodyPr lIns="36000" tIns="36000" rIns="36000" bIns="36000"/>
          <a:lstStyle>
            <a:lvl1pPr marL="0" indent="0" algn="ctr">
              <a:buFont typeface="Calibri" panose="020F0502020204030204" pitchFamily="34" charset="0"/>
              <a:buChar char="﻿"/>
              <a:defRPr b="1">
                <a:solidFill>
                  <a:schemeClr val="bg1"/>
                </a:solidFill>
              </a:defRPr>
            </a:lvl1pPr>
          </a:lstStyle>
          <a:p>
            <a:pPr lvl="0"/>
            <a:r>
              <a:rPr lang="en-US" dirty="0" smtClean="0"/>
              <a:t>edit</a:t>
            </a:r>
          </a:p>
          <a:p>
            <a:pPr lvl="0"/>
            <a:endParaRPr lang="en-US" dirty="0" smtClean="0"/>
          </a:p>
        </p:txBody>
      </p:sp>
      <p:sp>
        <p:nvSpPr>
          <p:cNvPr id="53" name="Text Placeholder 6"/>
          <p:cNvSpPr>
            <a:spLocks noGrp="1"/>
          </p:cNvSpPr>
          <p:nvPr>
            <p:ph type="body" sz="quarter" idx="44" hasCustomPrompt="1"/>
          </p:nvPr>
        </p:nvSpPr>
        <p:spPr>
          <a:xfrm>
            <a:off x="2305239" y="5625810"/>
            <a:ext cx="743247" cy="278520"/>
          </a:xfrm>
        </p:spPr>
        <p:txBody>
          <a:bodyPr lIns="36000" tIns="36000" rIns="36000" bIns="36000"/>
          <a:lstStyle>
            <a:lvl1pPr marL="0" indent="0" algn="ctr">
              <a:spcAft>
                <a:spcPts val="0"/>
              </a:spcAft>
              <a:buFont typeface="Calibri" panose="020F0502020204030204" pitchFamily="34" charset="0"/>
              <a:buChar char="﻿"/>
              <a:defRPr b="0">
                <a:solidFill>
                  <a:schemeClr val="tx1"/>
                </a:solidFill>
              </a:defRPr>
            </a:lvl1pPr>
          </a:lstStyle>
          <a:p>
            <a:pPr lvl="0"/>
            <a:r>
              <a:rPr lang="en-US" dirty="0" smtClean="0"/>
              <a:t>Milestone</a:t>
            </a:r>
          </a:p>
          <a:p>
            <a:pPr lvl="0"/>
            <a:endParaRPr lang="en-US" dirty="0" smtClean="0"/>
          </a:p>
        </p:txBody>
      </p:sp>
      <p:sp>
        <p:nvSpPr>
          <p:cNvPr id="54" name="Text Placeholder 6"/>
          <p:cNvSpPr>
            <a:spLocks noGrp="1"/>
          </p:cNvSpPr>
          <p:nvPr>
            <p:ph type="body" sz="quarter" idx="45" hasCustomPrompt="1"/>
          </p:nvPr>
        </p:nvSpPr>
        <p:spPr>
          <a:xfrm>
            <a:off x="4050219" y="5625810"/>
            <a:ext cx="743247" cy="278520"/>
          </a:xfrm>
        </p:spPr>
        <p:txBody>
          <a:bodyPr lIns="36000" tIns="36000" rIns="36000" bIns="36000"/>
          <a:lstStyle>
            <a:lvl1pPr marL="0" indent="0" algn="ctr">
              <a:spcAft>
                <a:spcPts val="0"/>
              </a:spcAft>
              <a:buFont typeface="Calibri" panose="020F0502020204030204" pitchFamily="34" charset="0"/>
              <a:buChar char="﻿"/>
              <a:defRPr b="0">
                <a:solidFill>
                  <a:schemeClr val="tx1"/>
                </a:solidFill>
              </a:defRPr>
            </a:lvl1pPr>
          </a:lstStyle>
          <a:p>
            <a:pPr lvl="0"/>
            <a:r>
              <a:rPr lang="en-US" dirty="0" smtClean="0"/>
              <a:t>Milestone</a:t>
            </a:r>
          </a:p>
          <a:p>
            <a:pPr lvl="0"/>
            <a:endParaRPr lang="en-US" dirty="0" smtClean="0"/>
          </a:p>
        </p:txBody>
      </p:sp>
      <p:sp>
        <p:nvSpPr>
          <p:cNvPr id="55" name="Text Placeholder 6"/>
          <p:cNvSpPr>
            <a:spLocks noGrp="1"/>
          </p:cNvSpPr>
          <p:nvPr>
            <p:ph type="body" sz="quarter" idx="46" hasCustomPrompt="1"/>
          </p:nvPr>
        </p:nvSpPr>
        <p:spPr>
          <a:xfrm>
            <a:off x="5421819" y="5625810"/>
            <a:ext cx="743247" cy="278520"/>
          </a:xfrm>
        </p:spPr>
        <p:txBody>
          <a:bodyPr lIns="36000" tIns="36000" rIns="36000" bIns="36000"/>
          <a:lstStyle>
            <a:lvl1pPr marL="0" indent="0" algn="ctr">
              <a:spcAft>
                <a:spcPts val="0"/>
              </a:spcAft>
              <a:buFont typeface="Calibri" panose="020F0502020204030204" pitchFamily="34" charset="0"/>
              <a:buChar char="﻿"/>
              <a:defRPr b="0">
                <a:solidFill>
                  <a:schemeClr val="tx1"/>
                </a:solidFill>
              </a:defRPr>
            </a:lvl1pPr>
          </a:lstStyle>
          <a:p>
            <a:pPr lvl="0"/>
            <a:r>
              <a:rPr lang="en-US" dirty="0" smtClean="0"/>
              <a:t>Milestone</a:t>
            </a:r>
          </a:p>
          <a:p>
            <a:pPr lvl="0"/>
            <a:endParaRPr lang="en-US" dirty="0" smtClean="0"/>
          </a:p>
        </p:txBody>
      </p:sp>
      <p:sp>
        <p:nvSpPr>
          <p:cNvPr id="56" name="Text Placeholder 6"/>
          <p:cNvSpPr>
            <a:spLocks noGrp="1"/>
          </p:cNvSpPr>
          <p:nvPr>
            <p:ph type="body" sz="quarter" idx="47" hasCustomPrompt="1"/>
          </p:nvPr>
        </p:nvSpPr>
        <p:spPr>
          <a:xfrm>
            <a:off x="7840458" y="5625810"/>
            <a:ext cx="743247" cy="278520"/>
          </a:xfrm>
        </p:spPr>
        <p:txBody>
          <a:bodyPr lIns="36000" tIns="36000" rIns="36000" bIns="36000"/>
          <a:lstStyle>
            <a:lvl1pPr marL="0" indent="0" algn="ctr">
              <a:spcAft>
                <a:spcPts val="0"/>
              </a:spcAft>
              <a:buFont typeface="Calibri" panose="020F0502020204030204" pitchFamily="34" charset="0"/>
              <a:buChar char="﻿"/>
              <a:defRPr b="0">
                <a:solidFill>
                  <a:schemeClr val="tx1"/>
                </a:solidFill>
              </a:defRPr>
            </a:lvl1pPr>
          </a:lstStyle>
          <a:p>
            <a:pPr lvl="0"/>
            <a:r>
              <a:rPr lang="en-US" dirty="0" smtClean="0"/>
              <a:t>Milestone</a:t>
            </a:r>
          </a:p>
          <a:p>
            <a:pPr lvl="0"/>
            <a:endParaRPr lang="en-US" dirty="0" smtClean="0"/>
          </a:p>
        </p:txBody>
      </p:sp>
    </p:spTree>
    <p:extLst>
      <p:ext uri="{BB962C8B-B14F-4D97-AF65-F5344CB8AC3E}">
        <p14:creationId xmlns:p14="http://schemas.microsoft.com/office/powerpoint/2010/main" val="31684566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Plain">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8000" y="1260000"/>
            <a:ext cx="7668000" cy="792000"/>
          </a:xfrm>
        </p:spPr>
        <p:txBody>
          <a:bodyPr anchor="t" anchorCtr="0"/>
          <a:lstStyle>
            <a:lvl1pPr algn="l">
              <a:lnSpc>
                <a:spcPts val="8200"/>
              </a:lnSpc>
              <a:defRPr sz="6900"/>
            </a:lvl1pPr>
          </a:lstStyle>
          <a:p>
            <a:r>
              <a:rPr lang="en-US" dirty="0" smtClean="0"/>
              <a:t>Master title style</a:t>
            </a:r>
            <a:endParaRPr lang="en-US" dirty="0"/>
          </a:p>
        </p:txBody>
      </p:sp>
      <p:sp>
        <p:nvSpPr>
          <p:cNvPr id="3" name="Subtitle 2"/>
          <p:cNvSpPr>
            <a:spLocks noGrp="1"/>
          </p:cNvSpPr>
          <p:nvPr>
            <p:ph type="subTitle" idx="1" hasCustomPrompt="1"/>
          </p:nvPr>
        </p:nvSpPr>
        <p:spPr>
          <a:xfrm>
            <a:off x="648000" y="2322000"/>
            <a:ext cx="7668000" cy="1655762"/>
          </a:xfrm>
        </p:spPr>
        <p:txBody>
          <a:bodyPr/>
          <a:lstStyle>
            <a:lvl1pPr marL="0" indent="0" algn="l">
              <a:lnSpc>
                <a:spcPts val="5400"/>
              </a:lnSpc>
              <a:spcAft>
                <a:spcPts val="0"/>
              </a:spcAft>
              <a:buNone/>
              <a:defRPr sz="4500" cap="all" baseline="0">
                <a:solidFill>
                  <a:schemeClr val="accent1"/>
                </a:solidFill>
              </a:defRPr>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n-US" dirty="0" smtClean="0"/>
              <a:t>Master subtitle style	</a:t>
            </a:r>
            <a:endParaRPr lang="en-US" dirty="0"/>
          </a:p>
        </p:txBody>
      </p:sp>
      <p:sp>
        <p:nvSpPr>
          <p:cNvPr id="5" name="Footer Placeholder 4"/>
          <p:cNvSpPr>
            <a:spLocks noGrp="1"/>
          </p:cNvSpPr>
          <p:nvPr>
            <p:ph type="ftr" sz="quarter" idx="11"/>
          </p:nvPr>
        </p:nvSpPr>
        <p:spPr/>
        <p:txBody>
          <a:bodyPr/>
          <a:lstStyle/>
          <a:p>
            <a:r>
              <a:rPr lang="en-AU" smtClean="0"/>
              <a:t>Deakin University CRICOS Provider Code: 00113B</a:t>
            </a:r>
            <a:endParaRPr lang="en-AU"/>
          </a:p>
        </p:txBody>
      </p:sp>
    </p:spTree>
    <p:extLst>
      <p:ext uri="{BB962C8B-B14F-4D97-AF65-F5344CB8AC3E}">
        <p14:creationId xmlns:p14="http://schemas.microsoft.com/office/powerpoint/2010/main" val="15507983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48000" y="1728000"/>
            <a:ext cx="7848000" cy="3849840"/>
          </a:xfrm>
        </p:spPr>
        <p:txBody>
          <a:bodyPr/>
          <a:lstStyle>
            <a:lvl1pPr marL="360000" indent="-360000">
              <a:lnSpc>
                <a:spcPts val="3560"/>
              </a:lnSpc>
              <a:spcAft>
                <a:spcPts val="0"/>
              </a:spcAft>
              <a:buFont typeface="Wingdings 2" panose="05020102010507070707" pitchFamily="18" charset="2"/>
              <a:buChar char=""/>
              <a:defRPr sz="2300"/>
            </a:lvl1pPr>
            <a:lvl2pPr marL="360000" indent="-360000">
              <a:lnSpc>
                <a:spcPts val="3560"/>
              </a:lnSpc>
              <a:spcAft>
                <a:spcPts val="0"/>
              </a:spcAft>
              <a:buFont typeface="Wingdings 2" panose="05020102010507070707" pitchFamily="18" charset="2"/>
              <a:buChar char=""/>
              <a:defRPr sz="2300"/>
            </a:lvl2pPr>
            <a:lvl3pPr marL="360000" indent="-360000">
              <a:lnSpc>
                <a:spcPts val="3560"/>
              </a:lnSpc>
              <a:spcAft>
                <a:spcPts val="0"/>
              </a:spcAft>
              <a:buFont typeface="Wingdings 2" panose="05020102010507070707" pitchFamily="18" charset="2"/>
              <a:buChar char=""/>
              <a:defRPr sz="2300"/>
            </a:lvl3pPr>
            <a:lvl4pPr marL="360000" indent="-360000">
              <a:lnSpc>
                <a:spcPts val="3560"/>
              </a:lnSpc>
              <a:spcAft>
                <a:spcPts val="0"/>
              </a:spcAft>
              <a:buFont typeface="Wingdings 2" panose="05020102010507070707" pitchFamily="18" charset="2"/>
              <a:buChar char=""/>
              <a:defRPr sz="2300"/>
            </a:lvl4pPr>
            <a:lvl5pPr marL="360000" indent="-360000">
              <a:lnSpc>
                <a:spcPts val="3560"/>
              </a:lnSpc>
              <a:spcAft>
                <a:spcPts val="0"/>
              </a:spcAft>
              <a:buFont typeface="Wingdings 2" panose="05020102010507070707" pitchFamily="18" charset="2"/>
              <a:buChar char=""/>
              <a:defRPr sz="23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AU" smtClean="0"/>
              <a:t>Deakin University CRICOS Provider Code: 00113B</a:t>
            </a:r>
            <a:endParaRPr lang="en-AU"/>
          </a:p>
        </p:txBody>
      </p:sp>
      <p:sp>
        <p:nvSpPr>
          <p:cNvPr id="7" name="TextBox 6"/>
          <p:cNvSpPr txBox="1"/>
          <p:nvPr userDrawn="1"/>
        </p:nvSpPr>
        <p:spPr>
          <a:xfrm>
            <a:off x="648970" y="648609"/>
            <a:ext cx="5559760" cy="954107"/>
          </a:xfrm>
          <a:prstGeom prst="rect">
            <a:avLst/>
          </a:prstGeom>
          <a:noFill/>
        </p:spPr>
        <p:txBody>
          <a:bodyPr wrap="square" lIns="0" tIns="0" rIns="0" bIns="0" rtlCol="0">
            <a:spAutoFit/>
          </a:bodyPr>
          <a:lstStyle/>
          <a:p>
            <a:r>
              <a:rPr lang="en-AU" sz="6200" b="1" kern="1200" cap="all" baseline="0" dirty="0" smtClean="0">
                <a:solidFill>
                  <a:schemeClr val="accent1"/>
                </a:solidFill>
                <a:latin typeface="+mj-lt"/>
                <a:ea typeface="+mj-ea"/>
                <a:cs typeface="+mj-cs"/>
              </a:rPr>
              <a:t>Contents</a:t>
            </a:r>
            <a:endParaRPr lang="en-AU" sz="6200" b="1" kern="1200" cap="all" baseline="0" dirty="0">
              <a:solidFill>
                <a:schemeClr val="accent1"/>
              </a:solidFill>
              <a:latin typeface="+mj-lt"/>
              <a:ea typeface="+mj-ea"/>
              <a:cs typeface="+mj-cs"/>
            </a:endParaRPr>
          </a:p>
        </p:txBody>
      </p:sp>
    </p:spTree>
    <p:extLst>
      <p:ext uri="{BB962C8B-B14F-4D97-AF65-F5344CB8AC3E}">
        <p14:creationId xmlns:p14="http://schemas.microsoft.com/office/powerpoint/2010/main" val="32507593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1004400"/>
            <a:ext cx="7830000" cy="702000"/>
          </a:xfrm>
        </p:spPr>
        <p:txBody>
          <a:bodyPr/>
          <a:lstStyle>
            <a:lvl1pPr>
              <a:lnSpc>
                <a:spcPts val="5600"/>
              </a:lnSpc>
              <a:defRPr sz="4700"/>
            </a:lvl1pPr>
          </a:lstStyle>
          <a:p>
            <a:r>
              <a:rPr lang="en-US" dirty="0" smtClean="0"/>
              <a:t>Click to edit Master title</a:t>
            </a:r>
            <a:endParaRPr lang="en-US" dirty="0"/>
          </a:p>
        </p:txBody>
      </p:sp>
      <p:sp>
        <p:nvSpPr>
          <p:cNvPr id="3" name="Text Placeholder 2"/>
          <p:cNvSpPr>
            <a:spLocks noGrp="1"/>
          </p:cNvSpPr>
          <p:nvPr>
            <p:ph type="body" idx="1"/>
          </p:nvPr>
        </p:nvSpPr>
        <p:spPr>
          <a:xfrm>
            <a:off x="648000" y="1710000"/>
            <a:ext cx="7830000" cy="450000"/>
          </a:xfrm>
          <a:noFill/>
        </p:spPr>
        <p:txBody>
          <a:bodyPr anchor="t" anchorCtr="0"/>
          <a:lstStyle>
            <a:lvl1pPr marL="0" indent="0" algn="l">
              <a:lnSpc>
                <a:spcPts val="3840"/>
              </a:lnSpc>
              <a:spcAft>
                <a:spcPts val="0"/>
              </a:spcAft>
              <a:buNone/>
              <a:defRPr sz="3200" b="0" cap="none" baseline="0">
                <a:solidFill>
                  <a:schemeClr val="accent1"/>
                </a:solidFill>
              </a:defRPr>
            </a:lvl1pPr>
            <a:lvl2pPr marL="458389" indent="0">
              <a:buNone/>
              <a:defRPr sz="2005" b="1"/>
            </a:lvl2pPr>
            <a:lvl3pPr marL="916777" indent="0">
              <a:buNone/>
              <a:defRPr sz="1805" b="1"/>
            </a:lvl3pPr>
            <a:lvl4pPr marL="1375166" indent="0">
              <a:buNone/>
              <a:defRPr sz="1604" b="1"/>
            </a:lvl4pPr>
            <a:lvl5pPr marL="1833555" indent="0">
              <a:buNone/>
              <a:defRPr sz="1604" b="1"/>
            </a:lvl5pPr>
            <a:lvl6pPr marL="2291944" indent="0">
              <a:buNone/>
              <a:defRPr sz="1604" b="1"/>
            </a:lvl6pPr>
            <a:lvl7pPr marL="2750332" indent="0">
              <a:buNone/>
              <a:defRPr sz="1604" b="1"/>
            </a:lvl7pPr>
            <a:lvl8pPr marL="3208721" indent="0">
              <a:buNone/>
              <a:defRPr sz="1604" b="1"/>
            </a:lvl8pPr>
            <a:lvl9pPr marL="3667110" indent="0">
              <a:buNone/>
              <a:defRPr sz="1604" b="1"/>
            </a:lvl9pPr>
          </a:lstStyle>
          <a:p>
            <a:pPr lvl="0"/>
            <a:r>
              <a:rPr lang="en-US" dirty="0" smtClean="0"/>
              <a:t>Click to edit Master text styles</a:t>
            </a:r>
          </a:p>
        </p:txBody>
      </p:sp>
      <p:sp>
        <p:nvSpPr>
          <p:cNvPr id="4" name="Content Placeholder 3"/>
          <p:cNvSpPr>
            <a:spLocks noGrp="1"/>
          </p:cNvSpPr>
          <p:nvPr>
            <p:ph sz="half" idx="2"/>
          </p:nvPr>
        </p:nvSpPr>
        <p:spPr>
          <a:xfrm>
            <a:off x="648000" y="2808000"/>
            <a:ext cx="3834000" cy="2780000"/>
          </a:xfrm>
          <a:noFill/>
        </p:spPr>
        <p:txBody>
          <a:bodyPr/>
          <a:lstStyle>
            <a:lvl1pPr marL="360000" indent="-360000">
              <a:lnSpc>
                <a:spcPts val="2400"/>
              </a:lnSpc>
              <a:buFont typeface="Arial" panose="020B0604020202020204" pitchFamily="34" charset="0"/>
              <a:buChar char="•"/>
              <a:defRPr sz="2000"/>
            </a:lvl1pPr>
            <a:lvl2pPr marL="360000" indent="-360000">
              <a:lnSpc>
                <a:spcPts val="2400"/>
              </a:lnSpc>
              <a:buFont typeface="Calibri" panose="020F0502020204030204" pitchFamily="34" charset="0"/>
              <a:buChar char="•"/>
              <a:defRPr sz="2000"/>
            </a:lvl2pPr>
            <a:lvl3pPr marL="360000" indent="-360000">
              <a:lnSpc>
                <a:spcPts val="2400"/>
              </a:lnSpc>
              <a:spcBef>
                <a:spcPts val="0"/>
              </a:spcBef>
              <a:buFont typeface="Calibri" panose="020F0502020204030204" pitchFamily="34" charset="0"/>
              <a:buChar char="•"/>
              <a:defRPr sz="2000"/>
            </a:lvl3pPr>
            <a:lvl4pPr marL="360000" indent="-360000">
              <a:lnSpc>
                <a:spcPts val="2400"/>
              </a:lnSpc>
              <a:buFont typeface="Calibri" panose="020F0502020204030204" pitchFamily="34" charset="0"/>
              <a:buChar char="•"/>
              <a:defRPr sz="2000"/>
            </a:lvl4pPr>
            <a:lvl5pPr marL="360000" indent="-360000">
              <a:lnSpc>
                <a:spcPts val="2400"/>
              </a:lnSpc>
              <a:buFont typeface="Calibri" panose="020F0502020204030204" pitchFamily="34" charset="0"/>
              <a:buChar cha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4000" y="2808000"/>
            <a:ext cx="3834000" cy="2780000"/>
          </a:xfrm>
          <a:noFill/>
        </p:spPr>
        <p:txBody>
          <a:bodyPr/>
          <a:lstStyle>
            <a:lvl1pPr marL="360000" indent="-360000">
              <a:lnSpc>
                <a:spcPts val="2400"/>
              </a:lnSpc>
              <a:buFont typeface="Calibri" panose="020F0502020204030204" pitchFamily="34" charset="0"/>
              <a:buChar char="•"/>
              <a:defRPr sz="2000"/>
            </a:lvl1pPr>
            <a:lvl2pPr marL="360000" indent="-360000">
              <a:lnSpc>
                <a:spcPts val="2400"/>
              </a:lnSpc>
              <a:defRPr sz="2000"/>
            </a:lvl2pPr>
            <a:lvl3pPr marL="360000" indent="-360000">
              <a:lnSpc>
                <a:spcPts val="2400"/>
              </a:lnSpc>
              <a:defRPr sz="2000"/>
            </a:lvl3pPr>
            <a:lvl4pPr marL="360000" indent="-360000">
              <a:lnSpc>
                <a:spcPts val="2400"/>
              </a:lnSpc>
              <a:defRPr sz="2000"/>
            </a:lvl4pPr>
            <a:lvl5pPr marL="360000" indent="-360000">
              <a:lnSpc>
                <a:spcPts val="2400"/>
              </a:lnSpc>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solidFill>
                  <a:schemeClr val="tx1"/>
                </a:solidFill>
              </a:defRPr>
            </a:lvl1pPr>
          </a:lstStyle>
          <a:p>
            <a:r>
              <a:rPr lang="en-AU" smtClean="0"/>
              <a:t>Deakin University CRICOS Provider Code: 00113B</a:t>
            </a:r>
            <a:endParaRPr lang="en-AU" dirty="0"/>
          </a:p>
        </p:txBody>
      </p:sp>
    </p:spTree>
    <p:extLst>
      <p:ext uri="{BB962C8B-B14F-4D97-AF65-F5344CB8AC3E}">
        <p14:creationId xmlns:p14="http://schemas.microsoft.com/office/powerpoint/2010/main" val="2378951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AU" smtClean="0"/>
              <a:t>Deakin University CRICOS Provider Code: 00113B</a:t>
            </a:r>
            <a:endParaRPr lang="en-AU"/>
          </a:p>
        </p:txBody>
      </p:sp>
    </p:spTree>
    <p:extLst>
      <p:ext uri="{BB962C8B-B14F-4D97-AF65-F5344CB8AC3E}">
        <p14:creationId xmlns:p14="http://schemas.microsoft.com/office/powerpoint/2010/main" val="15767647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AU" smtClean="0"/>
              <a:t>Deakin University CRICOS Provider Code: 00113B</a:t>
            </a:r>
            <a:endParaRPr lang="en-AU"/>
          </a:p>
        </p:txBody>
      </p:sp>
    </p:spTree>
    <p:extLst>
      <p:ext uri="{BB962C8B-B14F-4D97-AF65-F5344CB8AC3E}">
        <p14:creationId xmlns:p14="http://schemas.microsoft.com/office/powerpoint/2010/main" val="42749434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ext and Image/Chart">
    <p:spTree>
      <p:nvGrpSpPr>
        <p:cNvPr id="1" name=""/>
        <p:cNvGrpSpPr/>
        <p:nvPr/>
      </p:nvGrpSpPr>
      <p:grpSpPr>
        <a:xfrm>
          <a:off x="0" y="0"/>
          <a:ext cx="0" cy="0"/>
          <a:chOff x="0" y="0"/>
          <a:chExt cx="0" cy="0"/>
        </a:xfrm>
      </p:grpSpPr>
      <p:sp>
        <p:nvSpPr>
          <p:cNvPr id="2" name="Title 1"/>
          <p:cNvSpPr>
            <a:spLocks noGrp="1"/>
          </p:cNvSpPr>
          <p:nvPr>
            <p:ph type="title"/>
          </p:nvPr>
        </p:nvSpPr>
        <p:spPr>
          <a:xfrm>
            <a:off x="648000" y="646354"/>
            <a:ext cx="7840800" cy="792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48000" y="1630800"/>
            <a:ext cx="38340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54800" y="1630800"/>
            <a:ext cx="3834000" cy="3960000"/>
          </a:xfrm>
          <a:ln w="12700">
            <a:solidFill>
              <a:schemeClr val="bg1"/>
            </a:solidFill>
          </a:ln>
        </p:spPr>
        <p:txBody>
          <a:bodyPr anchor="ctr" anchorCtr="0"/>
          <a:lstStyle>
            <a:lvl1pPr algn="ctr">
              <a:defRPr b="1" baseline="0">
                <a:solidFill>
                  <a:schemeClr val="tx1"/>
                </a:solidFill>
              </a:defRPr>
            </a:lvl1pPr>
          </a:lstStyle>
          <a:p>
            <a:pPr lvl="0"/>
            <a:r>
              <a:rPr lang="en-US" dirty="0" smtClean="0"/>
              <a:t>Image or Chart goes here</a:t>
            </a:r>
          </a:p>
        </p:txBody>
      </p:sp>
      <p:sp>
        <p:nvSpPr>
          <p:cNvPr id="6" name="Footer Placeholder 5"/>
          <p:cNvSpPr>
            <a:spLocks noGrp="1"/>
          </p:cNvSpPr>
          <p:nvPr>
            <p:ph type="ftr" sz="quarter" idx="11"/>
          </p:nvPr>
        </p:nvSpPr>
        <p:spPr/>
        <p:txBody>
          <a:bodyPr/>
          <a:lstStyle/>
          <a:p>
            <a:r>
              <a:rPr lang="en-AU" smtClean="0"/>
              <a:t>Deakin University CRICOS Provider Code: 00113B</a:t>
            </a:r>
            <a:endParaRPr lang="en-AU"/>
          </a:p>
        </p:txBody>
      </p:sp>
    </p:spTree>
    <p:extLst>
      <p:ext uri="{BB962C8B-B14F-4D97-AF65-F5344CB8AC3E}">
        <p14:creationId xmlns:p14="http://schemas.microsoft.com/office/powerpoint/2010/main" val="40988519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Blocks Sequences">
    <p:spTree>
      <p:nvGrpSpPr>
        <p:cNvPr id="1" name=""/>
        <p:cNvGrpSpPr/>
        <p:nvPr/>
      </p:nvGrpSpPr>
      <p:grpSpPr>
        <a:xfrm>
          <a:off x="0" y="0"/>
          <a:ext cx="0" cy="0"/>
          <a:chOff x="0" y="0"/>
          <a:chExt cx="0" cy="0"/>
        </a:xfrm>
      </p:grpSpPr>
      <p:sp>
        <p:nvSpPr>
          <p:cNvPr id="2" name="Title 1"/>
          <p:cNvSpPr>
            <a:spLocks noGrp="1"/>
          </p:cNvSpPr>
          <p:nvPr>
            <p:ph type="title"/>
          </p:nvPr>
        </p:nvSpPr>
        <p:spPr>
          <a:xfrm>
            <a:off x="648000" y="646354"/>
            <a:ext cx="7840800" cy="792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200" y="1548000"/>
            <a:ext cx="3456000" cy="594000"/>
          </a:xfrm>
          <a:solidFill>
            <a:schemeClr val="bg1"/>
          </a:solidFill>
          <a:ln>
            <a:solidFill>
              <a:schemeClr val="accent1"/>
            </a:solidFill>
          </a:ln>
        </p:spPr>
        <p:txBody>
          <a:bodyPr tIns="108000" bIns="108000"/>
          <a:lstStyle>
            <a:lvl1pPr marL="360000" indent="-180000">
              <a:spcAft>
                <a:spcPts val="0"/>
              </a:spcAft>
              <a:buFont typeface="Calibri" panose="020F0502020204030204" pitchFamily="34" charset="0"/>
              <a:buChar char="•"/>
              <a:defRPr>
                <a:solidFill>
                  <a:srgbClr val="00687B"/>
                </a:solidFill>
              </a:defRPr>
            </a:lvl1pPr>
            <a:lvl2pPr marL="720000">
              <a:spcAft>
                <a:spcPts val="0"/>
              </a:spcAft>
              <a:defRPr>
                <a:solidFill>
                  <a:srgbClr val="00687B"/>
                </a:solidFill>
              </a:defRPr>
            </a:lvl2pPr>
            <a:lvl3pPr marL="720000">
              <a:defRPr>
                <a:solidFill>
                  <a:srgbClr val="00687B"/>
                </a:solidFill>
              </a:defRPr>
            </a:lvl3pPr>
            <a:lvl4pPr marL="900000">
              <a:defRPr>
                <a:solidFill>
                  <a:srgbClr val="00687B"/>
                </a:solidFill>
              </a:defRPr>
            </a:lvl4pPr>
            <a:lvl5pPr marL="1080000">
              <a:defRPr>
                <a:solidFill>
                  <a:srgbClr val="00687B"/>
                </a:solidFill>
              </a:defRPr>
            </a:lvl5pPr>
          </a:lstStyle>
          <a:p>
            <a:pPr lvl="0"/>
            <a:r>
              <a:rPr lang="en-US" dirty="0" smtClean="0"/>
              <a:t>Click to edit Master text styles</a:t>
            </a:r>
          </a:p>
          <a:p>
            <a:pPr lvl="1"/>
            <a:r>
              <a:rPr lang="en-US" dirty="0" smtClean="0"/>
              <a:t>Second level</a:t>
            </a:r>
          </a:p>
        </p:txBody>
      </p:sp>
      <p:sp>
        <p:nvSpPr>
          <p:cNvPr id="6" name="Footer Placeholder 5"/>
          <p:cNvSpPr>
            <a:spLocks noGrp="1"/>
          </p:cNvSpPr>
          <p:nvPr>
            <p:ph type="ftr" sz="quarter" idx="11"/>
          </p:nvPr>
        </p:nvSpPr>
        <p:spPr/>
        <p:txBody>
          <a:bodyPr/>
          <a:lstStyle>
            <a:lvl1pPr>
              <a:defRPr>
                <a:solidFill>
                  <a:schemeClr val="tx1"/>
                </a:solidFill>
              </a:defRPr>
            </a:lvl1pPr>
          </a:lstStyle>
          <a:p>
            <a:r>
              <a:rPr lang="en-AU" dirty="0" smtClean="0"/>
              <a:t>Deakin University CRICOS Provider Code: 00113B</a:t>
            </a:r>
            <a:endParaRPr lang="en-AU" dirty="0"/>
          </a:p>
        </p:txBody>
      </p:sp>
      <p:sp>
        <p:nvSpPr>
          <p:cNvPr id="7" name="Content Placeholder 2"/>
          <p:cNvSpPr>
            <a:spLocks noGrp="1"/>
          </p:cNvSpPr>
          <p:nvPr>
            <p:ph sz="half" idx="12"/>
          </p:nvPr>
        </p:nvSpPr>
        <p:spPr>
          <a:xfrm>
            <a:off x="2052000" y="2592000"/>
            <a:ext cx="3456000" cy="594000"/>
          </a:xfrm>
          <a:solidFill>
            <a:schemeClr val="bg1"/>
          </a:solidFill>
          <a:ln>
            <a:solidFill>
              <a:schemeClr val="accent1"/>
            </a:solidFill>
          </a:ln>
        </p:spPr>
        <p:txBody>
          <a:bodyPr tIns="108000" bIns="108000"/>
          <a:lstStyle>
            <a:lvl1pPr marL="360000" indent="-180000">
              <a:spcAft>
                <a:spcPts val="0"/>
              </a:spcAft>
              <a:buFont typeface="Calibri" panose="020F0502020204030204" pitchFamily="34" charset="0"/>
              <a:buChar char="•"/>
              <a:defRPr>
                <a:solidFill>
                  <a:srgbClr val="00687B"/>
                </a:solidFill>
              </a:defRPr>
            </a:lvl1pPr>
            <a:lvl2pPr marL="720000">
              <a:spcAft>
                <a:spcPts val="0"/>
              </a:spcAft>
              <a:defRPr>
                <a:solidFill>
                  <a:srgbClr val="00687B"/>
                </a:solidFill>
              </a:defRPr>
            </a:lvl2pPr>
            <a:lvl3pPr marL="720000">
              <a:defRPr>
                <a:solidFill>
                  <a:srgbClr val="00687B"/>
                </a:solidFill>
              </a:defRPr>
            </a:lvl3pPr>
            <a:lvl4pPr marL="900000">
              <a:defRPr>
                <a:solidFill>
                  <a:srgbClr val="00687B"/>
                </a:solidFill>
              </a:defRPr>
            </a:lvl4pPr>
            <a:lvl5pPr marL="1080000">
              <a:defRPr>
                <a:solidFill>
                  <a:srgbClr val="00687B"/>
                </a:solidFill>
              </a:defRPr>
            </a:lvl5pPr>
          </a:lstStyle>
          <a:p>
            <a:pPr lvl="0"/>
            <a:r>
              <a:rPr lang="en-US" dirty="0" smtClean="0"/>
              <a:t>Click to edit Master text styles</a:t>
            </a:r>
          </a:p>
          <a:p>
            <a:pPr lvl="1"/>
            <a:r>
              <a:rPr lang="en-US" dirty="0" smtClean="0"/>
              <a:t>Second level</a:t>
            </a:r>
          </a:p>
        </p:txBody>
      </p:sp>
      <p:sp>
        <p:nvSpPr>
          <p:cNvPr id="8" name="Content Placeholder 2"/>
          <p:cNvSpPr>
            <a:spLocks noGrp="1"/>
          </p:cNvSpPr>
          <p:nvPr>
            <p:ph sz="half" idx="13"/>
          </p:nvPr>
        </p:nvSpPr>
        <p:spPr>
          <a:xfrm>
            <a:off x="3445200" y="3654000"/>
            <a:ext cx="3456000" cy="594000"/>
          </a:xfrm>
          <a:solidFill>
            <a:schemeClr val="bg1"/>
          </a:solidFill>
          <a:ln>
            <a:solidFill>
              <a:schemeClr val="accent1"/>
            </a:solidFill>
          </a:ln>
        </p:spPr>
        <p:txBody>
          <a:bodyPr tIns="108000" bIns="108000"/>
          <a:lstStyle>
            <a:lvl1pPr marL="360000" indent="-180000">
              <a:spcAft>
                <a:spcPts val="0"/>
              </a:spcAft>
              <a:buFont typeface="Calibri" panose="020F0502020204030204" pitchFamily="34" charset="0"/>
              <a:buChar char="•"/>
              <a:defRPr>
                <a:solidFill>
                  <a:srgbClr val="00687B"/>
                </a:solidFill>
              </a:defRPr>
            </a:lvl1pPr>
            <a:lvl2pPr marL="720000">
              <a:spcAft>
                <a:spcPts val="0"/>
              </a:spcAft>
              <a:defRPr>
                <a:solidFill>
                  <a:srgbClr val="00687B"/>
                </a:solidFill>
              </a:defRPr>
            </a:lvl2pPr>
            <a:lvl3pPr marL="720000">
              <a:defRPr>
                <a:solidFill>
                  <a:srgbClr val="00687B"/>
                </a:solidFill>
              </a:defRPr>
            </a:lvl3pPr>
            <a:lvl4pPr marL="900000">
              <a:defRPr>
                <a:solidFill>
                  <a:srgbClr val="00687B"/>
                </a:solidFill>
              </a:defRPr>
            </a:lvl4pPr>
            <a:lvl5pPr marL="1080000">
              <a:defRPr>
                <a:solidFill>
                  <a:srgbClr val="00687B"/>
                </a:solidFill>
              </a:defRPr>
            </a:lvl5pPr>
          </a:lstStyle>
          <a:p>
            <a:pPr lvl="0"/>
            <a:r>
              <a:rPr lang="en-US" dirty="0" smtClean="0"/>
              <a:t>Click to edit Master text styles</a:t>
            </a:r>
          </a:p>
          <a:p>
            <a:pPr lvl="1"/>
            <a:r>
              <a:rPr lang="en-US" dirty="0" smtClean="0"/>
              <a:t>Second level</a:t>
            </a:r>
          </a:p>
        </p:txBody>
      </p:sp>
      <p:sp>
        <p:nvSpPr>
          <p:cNvPr id="9" name="Content Placeholder 2"/>
          <p:cNvSpPr>
            <a:spLocks noGrp="1"/>
          </p:cNvSpPr>
          <p:nvPr>
            <p:ph sz="half" idx="14"/>
          </p:nvPr>
        </p:nvSpPr>
        <p:spPr>
          <a:xfrm>
            <a:off x="4824000" y="4680000"/>
            <a:ext cx="3456000" cy="594000"/>
          </a:xfrm>
          <a:solidFill>
            <a:schemeClr val="bg1"/>
          </a:solidFill>
          <a:ln>
            <a:solidFill>
              <a:schemeClr val="accent1"/>
            </a:solidFill>
          </a:ln>
        </p:spPr>
        <p:txBody>
          <a:bodyPr tIns="108000" bIns="108000"/>
          <a:lstStyle>
            <a:lvl1pPr marL="360000" indent="-180000">
              <a:spcAft>
                <a:spcPts val="0"/>
              </a:spcAft>
              <a:buFont typeface="Calibri" panose="020F0502020204030204" pitchFamily="34" charset="0"/>
              <a:buChar char="•"/>
              <a:defRPr>
                <a:solidFill>
                  <a:srgbClr val="00687B"/>
                </a:solidFill>
              </a:defRPr>
            </a:lvl1pPr>
            <a:lvl2pPr marL="720000">
              <a:spcAft>
                <a:spcPts val="0"/>
              </a:spcAft>
              <a:defRPr>
                <a:solidFill>
                  <a:srgbClr val="00687B"/>
                </a:solidFill>
              </a:defRPr>
            </a:lvl2pPr>
            <a:lvl3pPr marL="720000">
              <a:defRPr>
                <a:solidFill>
                  <a:srgbClr val="00687B"/>
                </a:solidFill>
              </a:defRPr>
            </a:lvl3pPr>
            <a:lvl4pPr marL="900000">
              <a:defRPr>
                <a:solidFill>
                  <a:srgbClr val="00687B"/>
                </a:solidFill>
              </a:defRPr>
            </a:lvl4pPr>
            <a:lvl5pPr marL="1080000">
              <a:defRPr>
                <a:solidFill>
                  <a:srgbClr val="00687B"/>
                </a:solidFill>
              </a:defRPr>
            </a:lvl5pPr>
          </a:lstStyle>
          <a:p>
            <a:pPr lvl="0"/>
            <a:r>
              <a:rPr lang="en-US" dirty="0" smtClean="0"/>
              <a:t>Click to edit Master text styles</a:t>
            </a:r>
          </a:p>
          <a:p>
            <a:pPr lvl="1"/>
            <a:r>
              <a:rPr lang="en-US" dirty="0" smtClean="0"/>
              <a:t>Second level</a:t>
            </a:r>
          </a:p>
        </p:txBody>
      </p:sp>
      <p:sp>
        <p:nvSpPr>
          <p:cNvPr id="10" name="Bent-Up Arrow 9"/>
          <p:cNvSpPr/>
          <p:nvPr userDrawn="1"/>
        </p:nvSpPr>
        <p:spPr>
          <a:xfrm rot="5400000">
            <a:off x="1152000" y="2476800"/>
            <a:ext cx="504000" cy="576000"/>
          </a:xfrm>
          <a:prstGeom prst="bentUpArrow">
            <a:avLst>
              <a:gd name="adj1" fmla="val 7000"/>
              <a:gd name="adj2" fmla="val 11976"/>
              <a:gd name="adj3" fmla="val 41000"/>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Bent-Up Arrow 10"/>
          <p:cNvSpPr/>
          <p:nvPr userDrawn="1"/>
        </p:nvSpPr>
        <p:spPr>
          <a:xfrm rot="5400000">
            <a:off x="2520000" y="3528000"/>
            <a:ext cx="504000" cy="576000"/>
          </a:xfrm>
          <a:prstGeom prst="bentUpArrow">
            <a:avLst>
              <a:gd name="adj1" fmla="val 7000"/>
              <a:gd name="adj2" fmla="val 11976"/>
              <a:gd name="adj3" fmla="val 41000"/>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Bent-Up Arrow 11"/>
          <p:cNvSpPr/>
          <p:nvPr userDrawn="1"/>
        </p:nvSpPr>
        <p:spPr>
          <a:xfrm rot="5400000">
            <a:off x="3906000" y="4572000"/>
            <a:ext cx="504000" cy="576000"/>
          </a:xfrm>
          <a:prstGeom prst="bentUpArrow">
            <a:avLst>
              <a:gd name="adj1" fmla="val 7000"/>
              <a:gd name="adj2" fmla="val 11976"/>
              <a:gd name="adj3" fmla="val 41000"/>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0315099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1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1.png"/><Relationship Id="rId4" Type="http://schemas.openxmlformats.org/officeDocument/2006/relationships/slideLayout" Target="../slideLayouts/slideLayout17.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title="Title"/>
          <p:cNvSpPr>
            <a:spLocks noGrp="1"/>
          </p:cNvSpPr>
          <p:nvPr>
            <p:ph type="title"/>
          </p:nvPr>
        </p:nvSpPr>
        <p:spPr>
          <a:xfrm>
            <a:off x="648000" y="864000"/>
            <a:ext cx="7848000" cy="2160000"/>
          </a:xfrm>
          <a:prstGeom prst="rect">
            <a:avLst/>
          </a:prstGeom>
        </p:spPr>
        <p:txBody>
          <a:bodyPr vert="horz" lIns="0" tIns="0" rIns="0" bIns="0" rtlCol="0" anchor="t" anchorCtr="0">
            <a:noAutofit/>
          </a:bodyPr>
          <a:lstStyle/>
          <a:p>
            <a:r>
              <a:rPr lang="en-US" dirty="0" smtClean="0"/>
              <a:t>Click to edit Master title</a:t>
            </a:r>
            <a:endParaRPr lang="en-US" dirty="0"/>
          </a:p>
        </p:txBody>
      </p:sp>
      <p:sp>
        <p:nvSpPr>
          <p:cNvPr id="5" name="Footer Placeholder 4" title="Footer"/>
          <p:cNvSpPr>
            <a:spLocks noGrp="1"/>
          </p:cNvSpPr>
          <p:nvPr>
            <p:ph type="ftr" sz="quarter" idx="3"/>
          </p:nvPr>
        </p:nvSpPr>
        <p:spPr>
          <a:xfrm>
            <a:off x="144001" y="6659805"/>
            <a:ext cx="3086100" cy="142950"/>
          </a:xfrm>
          <a:prstGeom prst="rect">
            <a:avLst/>
          </a:prstGeom>
        </p:spPr>
        <p:txBody>
          <a:bodyPr vert="horz" lIns="0" tIns="0" rIns="0" bIns="0" rtlCol="0" anchor="t" anchorCtr="0"/>
          <a:lstStyle>
            <a:lvl1pPr algn="l">
              <a:defRPr sz="702">
                <a:solidFill>
                  <a:schemeClr val="tx1"/>
                </a:solidFill>
              </a:defRPr>
            </a:lvl1pPr>
          </a:lstStyle>
          <a:p>
            <a:r>
              <a:rPr lang="en-AU" dirty="0" smtClean="0"/>
              <a:t>Deakin University CRICOS Provider Code: 00113B</a:t>
            </a:r>
            <a:endParaRPr lang="en-AU" dirty="0"/>
          </a:p>
        </p:txBody>
      </p:sp>
      <p:pic>
        <p:nvPicPr>
          <p:cNvPr id="8" name="Picture 7" descr="Deakin University Logo" title="Deakin University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64000" y="5821200"/>
            <a:ext cx="943200" cy="943200"/>
          </a:xfrm>
          <a:prstGeom prst="rect">
            <a:avLst/>
          </a:prstGeom>
        </p:spPr>
      </p:pic>
    </p:spTree>
    <p:extLst>
      <p:ext uri="{BB962C8B-B14F-4D97-AF65-F5344CB8AC3E}">
        <p14:creationId xmlns:p14="http://schemas.microsoft.com/office/powerpoint/2010/main" val="1557652474"/>
      </p:ext>
    </p:extLst>
  </p:cSld>
  <p:clrMap bg1="lt1" tx1="dk1" bg2="lt2" tx2="dk2" accent1="accent1" accent2="accent2" accent3="accent3" accent4="accent4" accent5="accent5" accent6="accent6" hlink="hlink" folHlink="folHlink"/>
  <p:sldLayoutIdLst>
    <p:sldLayoutId id="2147483707" r:id="rId1"/>
  </p:sldLayoutIdLst>
  <p:timing>
    <p:tnLst>
      <p:par>
        <p:cTn id="1" dur="indefinite" restart="never" nodeType="tmRoot"/>
      </p:par>
    </p:tnLst>
  </p:timing>
  <p:hf sldNum="0" hdr="0" dt="0"/>
  <p:txStyles>
    <p:titleStyle>
      <a:lvl1pPr algn="l" defTabSz="916777" rtl="0" eaLnBrk="1" latinLnBrk="0" hangingPunct="1">
        <a:lnSpc>
          <a:spcPts val="8900"/>
        </a:lnSpc>
        <a:spcBef>
          <a:spcPct val="0"/>
        </a:spcBef>
        <a:buNone/>
        <a:defRPr sz="10100" b="1" kern="1200" cap="all" baseline="0">
          <a:solidFill>
            <a:schemeClr val="accent1"/>
          </a:solidFill>
          <a:latin typeface="+mj-lt"/>
          <a:ea typeface="+mj-ea"/>
          <a:cs typeface="+mj-cs"/>
        </a:defRPr>
      </a:lvl1pPr>
    </p:titleStyle>
    <p:bodyStyle>
      <a:lvl1pPr marL="180468" indent="0" algn="l" defTabSz="916777" rtl="0" eaLnBrk="1" latinLnBrk="0" hangingPunct="1">
        <a:lnSpc>
          <a:spcPts val="1520"/>
        </a:lnSpc>
        <a:spcBef>
          <a:spcPts val="0"/>
        </a:spcBef>
        <a:spcAft>
          <a:spcPts val="565"/>
        </a:spcAft>
        <a:buFont typeface="Calibri" panose="020F0502020204030204" pitchFamily="34" charset="0"/>
        <a:buChar char="﻿"/>
        <a:defRPr sz="1200" b="0" i="0" kern="1200" cap="none" baseline="0">
          <a:solidFill>
            <a:schemeClr val="bg1"/>
          </a:solidFill>
          <a:latin typeface="+mn-lt"/>
          <a:ea typeface="+mn-ea"/>
          <a:cs typeface="+mn-cs"/>
        </a:defRPr>
      </a:lvl1pPr>
      <a:lvl2pPr marL="360000" indent="-180000" algn="l" defTabSz="916777" rtl="0" eaLnBrk="1" latinLnBrk="0" hangingPunct="1">
        <a:lnSpc>
          <a:spcPts val="1520"/>
        </a:lnSpc>
        <a:spcBef>
          <a:spcPts val="0"/>
        </a:spcBef>
        <a:spcAft>
          <a:spcPts val="565"/>
        </a:spcAft>
        <a:buFont typeface="Calibri" panose="020F0502020204030204" pitchFamily="34" charset="0"/>
        <a:buChar char="•"/>
        <a:defRPr sz="1200" kern="1200">
          <a:solidFill>
            <a:schemeClr val="bg1"/>
          </a:solidFill>
          <a:latin typeface="+mn-lt"/>
          <a:ea typeface="+mn-ea"/>
          <a:cs typeface="+mn-cs"/>
        </a:defRPr>
      </a:lvl2pPr>
      <a:lvl3pPr marL="54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3pPr>
      <a:lvl4pPr marL="72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4pPr>
      <a:lvl5pPr marL="90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5pPr>
      <a:lvl6pPr marL="108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6pPr>
      <a:lvl7pPr marL="126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7pPr>
      <a:lvl8pPr marL="144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8pPr>
      <a:lvl9pPr marL="162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9pPr>
    </p:bodyStyle>
    <p:otherStyle>
      <a:defPPr>
        <a:defRPr lang="en-US"/>
      </a:defPPr>
      <a:lvl1pPr marL="0" algn="l" defTabSz="916777" rtl="0" eaLnBrk="1" latinLnBrk="0" hangingPunct="1">
        <a:defRPr sz="1805" kern="1200">
          <a:solidFill>
            <a:schemeClr val="tx1"/>
          </a:solidFill>
          <a:latin typeface="+mn-lt"/>
          <a:ea typeface="+mn-ea"/>
          <a:cs typeface="+mn-cs"/>
        </a:defRPr>
      </a:lvl1pPr>
      <a:lvl2pPr marL="458389" algn="l" defTabSz="916777" rtl="0" eaLnBrk="1" latinLnBrk="0" hangingPunct="1">
        <a:defRPr sz="1805" kern="1200">
          <a:solidFill>
            <a:schemeClr val="tx1"/>
          </a:solidFill>
          <a:latin typeface="+mn-lt"/>
          <a:ea typeface="+mn-ea"/>
          <a:cs typeface="+mn-cs"/>
        </a:defRPr>
      </a:lvl2pPr>
      <a:lvl3pPr marL="916777" algn="l" defTabSz="916777" rtl="0" eaLnBrk="1" latinLnBrk="0" hangingPunct="1">
        <a:defRPr sz="1805" kern="1200">
          <a:solidFill>
            <a:schemeClr val="tx1"/>
          </a:solidFill>
          <a:latin typeface="+mn-lt"/>
          <a:ea typeface="+mn-ea"/>
          <a:cs typeface="+mn-cs"/>
        </a:defRPr>
      </a:lvl3pPr>
      <a:lvl4pPr marL="1375166" algn="l" defTabSz="916777" rtl="0" eaLnBrk="1" latinLnBrk="0" hangingPunct="1">
        <a:defRPr sz="1805" kern="1200">
          <a:solidFill>
            <a:schemeClr val="tx1"/>
          </a:solidFill>
          <a:latin typeface="+mn-lt"/>
          <a:ea typeface="+mn-ea"/>
          <a:cs typeface="+mn-cs"/>
        </a:defRPr>
      </a:lvl4pPr>
      <a:lvl5pPr marL="1833555" algn="l" defTabSz="916777" rtl="0" eaLnBrk="1" latinLnBrk="0" hangingPunct="1">
        <a:defRPr sz="1805" kern="1200">
          <a:solidFill>
            <a:schemeClr val="tx1"/>
          </a:solidFill>
          <a:latin typeface="+mn-lt"/>
          <a:ea typeface="+mn-ea"/>
          <a:cs typeface="+mn-cs"/>
        </a:defRPr>
      </a:lvl5pPr>
      <a:lvl6pPr marL="2291944" algn="l" defTabSz="916777" rtl="0" eaLnBrk="1" latinLnBrk="0" hangingPunct="1">
        <a:defRPr sz="1805" kern="1200">
          <a:solidFill>
            <a:schemeClr val="tx1"/>
          </a:solidFill>
          <a:latin typeface="+mn-lt"/>
          <a:ea typeface="+mn-ea"/>
          <a:cs typeface="+mn-cs"/>
        </a:defRPr>
      </a:lvl6pPr>
      <a:lvl7pPr marL="2750332" algn="l" defTabSz="916777" rtl="0" eaLnBrk="1" latinLnBrk="0" hangingPunct="1">
        <a:defRPr sz="1805" kern="1200">
          <a:solidFill>
            <a:schemeClr val="tx1"/>
          </a:solidFill>
          <a:latin typeface="+mn-lt"/>
          <a:ea typeface="+mn-ea"/>
          <a:cs typeface="+mn-cs"/>
        </a:defRPr>
      </a:lvl7pPr>
      <a:lvl8pPr marL="3208721" algn="l" defTabSz="916777" rtl="0" eaLnBrk="1" latinLnBrk="0" hangingPunct="1">
        <a:defRPr sz="1805" kern="1200">
          <a:solidFill>
            <a:schemeClr val="tx1"/>
          </a:solidFill>
          <a:latin typeface="+mn-lt"/>
          <a:ea typeface="+mn-ea"/>
          <a:cs typeface="+mn-cs"/>
        </a:defRPr>
      </a:lvl8pPr>
      <a:lvl9pPr marL="3667110" algn="l" defTabSz="916777" rtl="0" eaLnBrk="1" latinLnBrk="0" hangingPunct="1">
        <a:defRPr sz="180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title="Title"/>
          <p:cNvSpPr>
            <a:spLocks noGrp="1"/>
          </p:cNvSpPr>
          <p:nvPr>
            <p:ph type="title"/>
          </p:nvPr>
        </p:nvSpPr>
        <p:spPr>
          <a:xfrm>
            <a:off x="648000" y="1069200"/>
            <a:ext cx="7848000" cy="792000"/>
          </a:xfrm>
          <a:prstGeom prst="rect">
            <a:avLst/>
          </a:prstGeom>
        </p:spPr>
        <p:txBody>
          <a:bodyPr vert="horz" lIns="0" tIns="0" rIns="0" bIns="0" rtlCol="0" anchor="t" anchorCtr="0">
            <a:noAutofit/>
          </a:bodyPr>
          <a:lstStyle/>
          <a:p>
            <a:r>
              <a:rPr lang="en-US" dirty="0" smtClean="0"/>
              <a:t>edit Master title </a:t>
            </a:r>
            <a:endParaRPr lang="en-US" dirty="0"/>
          </a:p>
        </p:txBody>
      </p:sp>
      <p:sp>
        <p:nvSpPr>
          <p:cNvPr id="3" name="Text Placeholder 2" title="Content"/>
          <p:cNvSpPr>
            <a:spLocks noGrp="1"/>
          </p:cNvSpPr>
          <p:nvPr>
            <p:ph type="body" idx="1"/>
          </p:nvPr>
        </p:nvSpPr>
        <p:spPr>
          <a:xfrm>
            <a:off x="647999" y="2152800"/>
            <a:ext cx="7848000" cy="4351338"/>
          </a:xfrm>
          <a:prstGeom prst="rect">
            <a:avLst/>
          </a:prstGeom>
        </p:spPr>
        <p:txBody>
          <a:bodyPr vert="horz" lIns="0" tIns="0" rIns="0" bIns="0" rtlCol="0">
            <a:noAutofit/>
          </a:bodyPr>
          <a:lstStyle/>
          <a:p>
            <a:pPr lvl="0"/>
            <a:r>
              <a:rPr lang="en-US" dirty="0" smtClean="0"/>
              <a:t>Click to edit Master text styles</a:t>
            </a:r>
          </a:p>
          <a:p>
            <a:pPr lvl="4"/>
            <a:endParaRPr lang="en-US" dirty="0" smtClean="0"/>
          </a:p>
          <a:p>
            <a:pPr lvl="5"/>
            <a:endParaRPr lang="en-US" dirty="0"/>
          </a:p>
        </p:txBody>
      </p:sp>
      <p:sp>
        <p:nvSpPr>
          <p:cNvPr id="5" name="Footer Placeholder 4" title="Footer"/>
          <p:cNvSpPr>
            <a:spLocks noGrp="1"/>
          </p:cNvSpPr>
          <p:nvPr>
            <p:ph type="ftr" sz="quarter" idx="3"/>
          </p:nvPr>
        </p:nvSpPr>
        <p:spPr>
          <a:xfrm>
            <a:off x="144001" y="6659805"/>
            <a:ext cx="3086100" cy="142950"/>
          </a:xfrm>
          <a:prstGeom prst="rect">
            <a:avLst/>
          </a:prstGeom>
        </p:spPr>
        <p:txBody>
          <a:bodyPr vert="horz" lIns="0" tIns="0" rIns="0" bIns="0" rtlCol="0" anchor="t" anchorCtr="0"/>
          <a:lstStyle>
            <a:lvl1pPr algn="l">
              <a:defRPr sz="702">
                <a:solidFill>
                  <a:schemeClr val="tx1"/>
                </a:solidFill>
              </a:defRPr>
            </a:lvl1pPr>
          </a:lstStyle>
          <a:p>
            <a:r>
              <a:rPr lang="en-AU" smtClean="0"/>
              <a:t>Deakin University CRICOS Provider Code: 00113B</a:t>
            </a:r>
            <a:endParaRPr lang="en-AU" dirty="0"/>
          </a:p>
        </p:txBody>
      </p:sp>
      <p:pic>
        <p:nvPicPr>
          <p:cNvPr id="8" name="Picture 7" descr="Deakin University Logo" title="Deakin University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64000" y="5821200"/>
            <a:ext cx="943200" cy="943200"/>
          </a:xfrm>
          <a:prstGeom prst="rect">
            <a:avLst/>
          </a:prstGeom>
        </p:spPr>
      </p:pic>
    </p:spTree>
    <p:extLst>
      <p:ext uri="{BB962C8B-B14F-4D97-AF65-F5344CB8AC3E}">
        <p14:creationId xmlns:p14="http://schemas.microsoft.com/office/powerpoint/2010/main" val="25768854"/>
      </p:ext>
    </p:extLst>
  </p:cSld>
  <p:clrMap bg1="lt1" tx1="dk1" bg2="lt2" tx2="dk2" accent1="accent1" accent2="accent2" accent3="accent3" accent4="accent4" accent5="accent5" accent6="accent6" hlink="hlink" folHlink="folHlink"/>
  <p:sldLayoutIdLst>
    <p:sldLayoutId id="2147483705" r:id="rId1"/>
  </p:sldLayoutIdLst>
  <p:timing>
    <p:tnLst>
      <p:par>
        <p:cTn id="1" dur="indefinite" restart="never" nodeType="tmRoot"/>
      </p:par>
    </p:tnLst>
  </p:timing>
  <p:hf sldNum="0" hdr="0" dt="0"/>
  <p:txStyles>
    <p:titleStyle>
      <a:lvl1pPr algn="l" defTabSz="916777" rtl="0" eaLnBrk="1" latinLnBrk="0" hangingPunct="1">
        <a:lnSpc>
          <a:spcPts val="8280"/>
        </a:lnSpc>
        <a:spcBef>
          <a:spcPct val="0"/>
        </a:spcBef>
        <a:buNone/>
        <a:defRPr sz="6900" b="1" kern="1200" cap="all" baseline="0">
          <a:solidFill>
            <a:schemeClr val="accent1"/>
          </a:solidFill>
          <a:latin typeface="+mj-lt"/>
          <a:ea typeface="+mj-ea"/>
          <a:cs typeface="+mj-cs"/>
        </a:defRPr>
      </a:lvl1pPr>
    </p:titleStyle>
    <p:bodyStyle>
      <a:lvl1pPr marL="0" indent="0" algn="l" defTabSz="916777" rtl="0" eaLnBrk="1" latinLnBrk="0" hangingPunct="1">
        <a:lnSpc>
          <a:spcPts val="5400"/>
        </a:lnSpc>
        <a:spcBef>
          <a:spcPts val="0"/>
        </a:spcBef>
        <a:spcAft>
          <a:spcPts val="0"/>
        </a:spcAft>
        <a:buFont typeface="Calibri" panose="020F0502020204030204" pitchFamily="34" charset="0"/>
        <a:buChar char="﻿"/>
        <a:defRPr sz="4500" b="0" i="0" kern="1200" cap="all" baseline="0">
          <a:solidFill>
            <a:schemeClr val="accent1"/>
          </a:solidFill>
          <a:latin typeface="+mn-lt"/>
          <a:ea typeface="+mn-ea"/>
          <a:cs typeface="+mn-cs"/>
        </a:defRPr>
      </a:lvl1pPr>
      <a:lvl2pPr marL="360000" indent="-180000" algn="l" defTabSz="916777" rtl="0" eaLnBrk="1" latinLnBrk="0" hangingPunct="1">
        <a:lnSpc>
          <a:spcPts val="1520"/>
        </a:lnSpc>
        <a:spcBef>
          <a:spcPts val="0"/>
        </a:spcBef>
        <a:spcAft>
          <a:spcPts val="565"/>
        </a:spcAft>
        <a:buFont typeface="Calibri" panose="020F0502020204030204" pitchFamily="34" charset="0"/>
        <a:buChar char="•"/>
        <a:defRPr sz="1200" kern="1200">
          <a:solidFill>
            <a:schemeClr val="bg1"/>
          </a:solidFill>
          <a:latin typeface="+mn-lt"/>
          <a:ea typeface="+mn-ea"/>
          <a:cs typeface="+mn-cs"/>
        </a:defRPr>
      </a:lvl2pPr>
      <a:lvl3pPr marL="54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3pPr>
      <a:lvl4pPr marL="72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4pPr>
      <a:lvl5pPr marL="900000" indent="-180468" algn="l" defTabSz="916777" rtl="0" eaLnBrk="1" latinLnBrk="0" hangingPunct="1">
        <a:lnSpc>
          <a:spcPts val="1520"/>
        </a:lnSpc>
        <a:spcBef>
          <a:spcPts val="0"/>
        </a:spcBef>
        <a:spcAft>
          <a:spcPts val="565"/>
        </a:spcAft>
        <a:buFont typeface="Arial" panose="020B0604020202020204" pitchFamily="34" charset="0"/>
        <a:buChar char="•"/>
        <a:defRPr sz="1200" kern="1200" cap="all">
          <a:solidFill>
            <a:schemeClr val="bg1"/>
          </a:solidFill>
          <a:latin typeface="+mn-lt"/>
          <a:ea typeface="+mn-ea"/>
          <a:cs typeface="+mn-cs"/>
        </a:defRPr>
      </a:lvl5pPr>
      <a:lvl6pPr marL="1080000" indent="-180000" algn="l" defTabSz="916777" rtl="0" eaLnBrk="1" latinLnBrk="0" hangingPunct="1">
        <a:lnSpc>
          <a:spcPts val="1520"/>
        </a:lnSpc>
        <a:spcBef>
          <a:spcPts val="0"/>
        </a:spcBef>
        <a:spcAft>
          <a:spcPts val="565"/>
        </a:spcAft>
        <a:buFont typeface="Arial" panose="020B0604020202020204" pitchFamily="34" charset="0"/>
        <a:buChar char="•"/>
        <a:defRPr sz="1200" kern="1200" cap="all">
          <a:solidFill>
            <a:schemeClr val="bg1"/>
          </a:solidFill>
          <a:latin typeface="+mn-lt"/>
          <a:ea typeface="+mn-ea"/>
          <a:cs typeface="+mn-cs"/>
        </a:defRPr>
      </a:lvl6pPr>
      <a:lvl7pPr marL="126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7pPr>
      <a:lvl8pPr marL="144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8pPr>
      <a:lvl9pPr marL="162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bg1"/>
          </a:solidFill>
          <a:latin typeface="+mn-lt"/>
          <a:ea typeface="+mn-ea"/>
          <a:cs typeface="+mn-cs"/>
        </a:defRPr>
      </a:lvl9pPr>
    </p:bodyStyle>
    <p:otherStyle>
      <a:defPPr>
        <a:defRPr lang="en-US"/>
      </a:defPPr>
      <a:lvl1pPr marL="0" algn="l" defTabSz="916777" rtl="0" eaLnBrk="1" latinLnBrk="0" hangingPunct="1">
        <a:defRPr sz="1805" kern="1200">
          <a:solidFill>
            <a:schemeClr val="tx1"/>
          </a:solidFill>
          <a:latin typeface="+mn-lt"/>
          <a:ea typeface="+mn-ea"/>
          <a:cs typeface="+mn-cs"/>
        </a:defRPr>
      </a:lvl1pPr>
      <a:lvl2pPr marL="458389" algn="l" defTabSz="916777" rtl="0" eaLnBrk="1" latinLnBrk="0" hangingPunct="1">
        <a:defRPr sz="1805" kern="1200">
          <a:solidFill>
            <a:schemeClr val="tx1"/>
          </a:solidFill>
          <a:latin typeface="+mn-lt"/>
          <a:ea typeface="+mn-ea"/>
          <a:cs typeface="+mn-cs"/>
        </a:defRPr>
      </a:lvl2pPr>
      <a:lvl3pPr marL="916777" algn="l" defTabSz="916777" rtl="0" eaLnBrk="1" latinLnBrk="0" hangingPunct="1">
        <a:defRPr sz="1805" kern="1200">
          <a:solidFill>
            <a:schemeClr val="tx1"/>
          </a:solidFill>
          <a:latin typeface="+mn-lt"/>
          <a:ea typeface="+mn-ea"/>
          <a:cs typeface="+mn-cs"/>
        </a:defRPr>
      </a:lvl3pPr>
      <a:lvl4pPr marL="1375166" algn="l" defTabSz="916777" rtl="0" eaLnBrk="1" latinLnBrk="0" hangingPunct="1">
        <a:defRPr sz="1805" kern="1200">
          <a:solidFill>
            <a:schemeClr val="tx1"/>
          </a:solidFill>
          <a:latin typeface="+mn-lt"/>
          <a:ea typeface="+mn-ea"/>
          <a:cs typeface="+mn-cs"/>
        </a:defRPr>
      </a:lvl4pPr>
      <a:lvl5pPr marL="1833555" algn="l" defTabSz="916777" rtl="0" eaLnBrk="1" latinLnBrk="0" hangingPunct="1">
        <a:defRPr sz="1805" kern="1200">
          <a:solidFill>
            <a:schemeClr val="tx1"/>
          </a:solidFill>
          <a:latin typeface="+mn-lt"/>
          <a:ea typeface="+mn-ea"/>
          <a:cs typeface="+mn-cs"/>
        </a:defRPr>
      </a:lvl5pPr>
      <a:lvl6pPr marL="2291944" algn="l" defTabSz="916777" rtl="0" eaLnBrk="1" latinLnBrk="0" hangingPunct="1">
        <a:defRPr sz="1805" kern="1200">
          <a:solidFill>
            <a:schemeClr val="tx1"/>
          </a:solidFill>
          <a:latin typeface="+mn-lt"/>
          <a:ea typeface="+mn-ea"/>
          <a:cs typeface="+mn-cs"/>
        </a:defRPr>
      </a:lvl6pPr>
      <a:lvl7pPr marL="2750332" algn="l" defTabSz="916777" rtl="0" eaLnBrk="1" latinLnBrk="0" hangingPunct="1">
        <a:defRPr sz="1805" kern="1200">
          <a:solidFill>
            <a:schemeClr val="tx1"/>
          </a:solidFill>
          <a:latin typeface="+mn-lt"/>
          <a:ea typeface="+mn-ea"/>
          <a:cs typeface="+mn-cs"/>
        </a:defRPr>
      </a:lvl7pPr>
      <a:lvl8pPr marL="3208721" algn="l" defTabSz="916777" rtl="0" eaLnBrk="1" latinLnBrk="0" hangingPunct="1">
        <a:defRPr sz="1805" kern="1200">
          <a:solidFill>
            <a:schemeClr val="tx1"/>
          </a:solidFill>
          <a:latin typeface="+mn-lt"/>
          <a:ea typeface="+mn-ea"/>
          <a:cs typeface="+mn-cs"/>
        </a:defRPr>
      </a:lvl8pPr>
      <a:lvl9pPr marL="3667110" algn="l" defTabSz="916777" rtl="0" eaLnBrk="1" latinLnBrk="0" hangingPunct="1">
        <a:defRPr sz="180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title="Title"/>
          <p:cNvSpPr>
            <a:spLocks noGrp="1"/>
          </p:cNvSpPr>
          <p:nvPr>
            <p:ph type="title"/>
          </p:nvPr>
        </p:nvSpPr>
        <p:spPr>
          <a:xfrm>
            <a:off x="648000" y="646354"/>
            <a:ext cx="7848000" cy="792000"/>
          </a:xfrm>
          <a:prstGeom prst="rect">
            <a:avLst/>
          </a:prstGeom>
        </p:spPr>
        <p:txBody>
          <a:bodyPr vert="horz" lIns="0" tIns="0" rIns="0" bIns="0" rtlCol="0" anchor="t" anchorCtr="0">
            <a:noAutofit/>
          </a:bodyPr>
          <a:lstStyle/>
          <a:p>
            <a:r>
              <a:rPr lang="en-US" dirty="0" smtClean="0"/>
              <a:t>Master title style</a:t>
            </a:r>
            <a:endParaRPr lang="en-US" dirty="0"/>
          </a:p>
        </p:txBody>
      </p:sp>
      <p:sp>
        <p:nvSpPr>
          <p:cNvPr id="3" name="Text Placeholder 2" title="Content"/>
          <p:cNvSpPr>
            <a:spLocks noGrp="1"/>
          </p:cNvSpPr>
          <p:nvPr>
            <p:ph type="body" idx="1"/>
          </p:nvPr>
        </p:nvSpPr>
        <p:spPr>
          <a:xfrm>
            <a:off x="648000" y="1615885"/>
            <a:ext cx="7848000" cy="4351338"/>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lang="en-US" dirty="0" smtClean="0"/>
          </a:p>
          <a:p>
            <a:pPr lvl="5"/>
            <a:endParaRPr lang="en-US" dirty="0"/>
          </a:p>
        </p:txBody>
      </p:sp>
      <p:sp>
        <p:nvSpPr>
          <p:cNvPr id="5" name="Footer Placeholder 4" title="Footer"/>
          <p:cNvSpPr>
            <a:spLocks noGrp="1"/>
          </p:cNvSpPr>
          <p:nvPr>
            <p:ph type="ftr" sz="quarter" idx="3"/>
          </p:nvPr>
        </p:nvSpPr>
        <p:spPr>
          <a:xfrm>
            <a:off x="144001" y="6659805"/>
            <a:ext cx="3086100" cy="142950"/>
          </a:xfrm>
          <a:prstGeom prst="rect">
            <a:avLst/>
          </a:prstGeom>
        </p:spPr>
        <p:txBody>
          <a:bodyPr vert="horz" lIns="0" tIns="0" rIns="0" bIns="0" rtlCol="0" anchor="t" anchorCtr="0"/>
          <a:lstStyle>
            <a:lvl1pPr algn="l">
              <a:defRPr sz="702">
                <a:solidFill>
                  <a:schemeClr val="tx1"/>
                </a:solidFill>
              </a:defRPr>
            </a:lvl1pPr>
          </a:lstStyle>
          <a:p>
            <a:r>
              <a:rPr lang="en-AU" smtClean="0"/>
              <a:t>Deakin University CRICOS Provider Code: 00113B</a:t>
            </a:r>
            <a:endParaRPr lang="en-AU" dirty="0"/>
          </a:p>
        </p:txBody>
      </p:sp>
      <p:pic>
        <p:nvPicPr>
          <p:cNvPr id="6" name="Picture 5" descr="Deakin University Logo" title="Deakin University Logo"/>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4000" y="5821200"/>
            <a:ext cx="943200" cy="943200"/>
          </a:xfrm>
          <a:prstGeom prst="rect">
            <a:avLst/>
          </a:prstGeom>
        </p:spPr>
      </p:pic>
    </p:spTree>
    <p:extLst>
      <p:ext uri="{BB962C8B-B14F-4D97-AF65-F5344CB8AC3E}">
        <p14:creationId xmlns:p14="http://schemas.microsoft.com/office/powerpoint/2010/main" val="362686906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703" r:id="rId3"/>
    <p:sldLayoutId id="2147483717" r:id="rId4"/>
  </p:sldLayoutIdLst>
  <p:timing>
    <p:tnLst>
      <p:par>
        <p:cTn id="1" dur="indefinite" restart="never" nodeType="tmRoot"/>
      </p:par>
    </p:tnLst>
  </p:timing>
  <p:hf sldNum="0" hdr="0" dt="0"/>
  <p:txStyles>
    <p:titleStyle>
      <a:lvl1pPr algn="l" defTabSz="916777" rtl="0" eaLnBrk="1" latinLnBrk="0" hangingPunct="1">
        <a:lnSpc>
          <a:spcPts val="7400"/>
        </a:lnSpc>
        <a:spcBef>
          <a:spcPct val="0"/>
        </a:spcBef>
        <a:buNone/>
        <a:defRPr sz="6200" b="1" kern="1200" cap="all" baseline="0">
          <a:solidFill>
            <a:schemeClr val="accent1"/>
          </a:solidFill>
          <a:latin typeface="+mj-lt"/>
          <a:ea typeface="+mj-ea"/>
          <a:cs typeface="+mj-cs"/>
        </a:defRPr>
      </a:lvl1pPr>
    </p:titleStyle>
    <p:bodyStyle>
      <a:lvl1pPr marL="180468" indent="0" algn="l" defTabSz="916777" rtl="0" eaLnBrk="1" latinLnBrk="0" hangingPunct="1">
        <a:lnSpc>
          <a:spcPts val="1520"/>
        </a:lnSpc>
        <a:spcBef>
          <a:spcPts val="0"/>
        </a:spcBef>
        <a:spcAft>
          <a:spcPts val="565"/>
        </a:spcAft>
        <a:buFont typeface="Calibri" panose="020F0502020204030204" pitchFamily="34" charset="0"/>
        <a:buChar char="﻿"/>
        <a:defRPr sz="1200" b="0" i="0" kern="1200" cap="none" baseline="0">
          <a:solidFill>
            <a:schemeClr val="accent1"/>
          </a:solidFill>
          <a:latin typeface="+mn-lt"/>
          <a:ea typeface="+mn-ea"/>
          <a:cs typeface="+mn-cs"/>
        </a:defRPr>
      </a:lvl1pPr>
      <a:lvl2pPr marL="360000" indent="-180000" algn="l" defTabSz="916777" rtl="0" eaLnBrk="1" latinLnBrk="0" hangingPunct="1">
        <a:lnSpc>
          <a:spcPts val="1520"/>
        </a:lnSpc>
        <a:spcBef>
          <a:spcPts val="0"/>
        </a:spcBef>
        <a:spcAft>
          <a:spcPts val="565"/>
        </a:spcAft>
        <a:buFont typeface="Calibri" panose="020F0502020204030204" pitchFamily="34" charset="0"/>
        <a:buChar char="•"/>
        <a:defRPr sz="1200" kern="1200">
          <a:solidFill>
            <a:schemeClr val="accent1"/>
          </a:solidFill>
          <a:latin typeface="+mn-lt"/>
          <a:ea typeface="+mn-ea"/>
          <a:cs typeface="+mn-cs"/>
        </a:defRPr>
      </a:lvl2pPr>
      <a:lvl3pPr marL="54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3pPr>
      <a:lvl4pPr marL="72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4pPr>
      <a:lvl5pPr marL="90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5pPr>
      <a:lvl6pPr marL="108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6pPr>
      <a:lvl7pPr marL="126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7pPr>
      <a:lvl8pPr marL="144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8pPr>
      <a:lvl9pPr marL="162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9pPr>
    </p:bodyStyle>
    <p:otherStyle>
      <a:defPPr>
        <a:defRPr lang="en-US"/>
      </a:defPPr>
      <a:lvl1pPr marL="0" algn="l" defTabSz="916777" rtl="0" eaLnBrk="1" latinLnBrk="0" hangingPunct="1">
        <a:defRPr sz="1805" kern="1200">
          <a:solidFill>
            <a:schemeClr val="tx1"/>
          </a:solidFill>
          <a:latin typeface="+mn-lt"/>
          <a:ea typeface="+mn-ea"/>
          <a:cs typeface="+mn-cs"/>
        </a:defRPr>
      </a:lvl1pPr>
      <a:lvl2pPr marL="458389" algn="l" defTabSz="916777" rtl="0" eaLnBrk="1" latinLnBrk="0" hangingPunct="1">
        <a:defRPr sz="1805" kern="1200">
          <a:solidFill>
            <a:schemeClr val="tx1"/>
          </a:solidFill>
          <a:latin typeface="+mn-lt"/>
          <a:ea typeface="+mn-ea"/>
          <a:cs typeface="+mn-cs"/>
        </a:defRPr>
      </a:lvl2pPr>
      <a:lvl3pPr marL="916777" algn="l" defTabSz="916777" rtl="0" eaLnBrk="1" latinLnBrk="0" hangingPunct="1">
        <a:defRPr sz="1805" kern="1200">
          <a:solidFill>
            <a:schemeClr val="tx1"/>
          </a:solidFill>
          <a:latin typeface="+mn-lt"/>
          <a:ea typeface="+mn-ea"/>
          <a:cs typeface="+mn-cs"/>
        </a:defRPr>
      </a:lvl3pPr>
      <a:lvl4pPr marL="1375166" algn="l" defTabSz="916777" rtl="0" eaLnBrk="1" latinLnBrk="0" hangingPunct="1">
        <a:defRPr sz="1805" kern="1200">
          <a:solidFill>
            <a:schemeClr val="tx1"/>
          </a:solidFill>
          <a:latin typeface="+mn-lt"/>
          <a:ea typeface="+mn-ea"/>
          <a:cs typeface="+mn-cs"/>
        </a:defRPr>
      </a:lvl4pPr>
      <a:lvl5pPr marL="1833555" algn="l" defTabSz="916777" rtl="0" eaLnBrk="1" latinLnBrk="0" hangingPunct="1">
        <a:defRPr sz="1805" kern="1200">
          <a:solidFill>
            <a:schemeClr val="tx1"/>
          </a:solidFill>
          <a:latin typeface="+mn-lt"/>
          <a:ea typeface="+mn-ea"/>
          <a:cs typeface="+mn-cs"/>
        </a:defRPr>
      </a:lvl5pPr>
      <a:lvl6pPr marL="2291944" algn="l" defTabSz="916777" rtl="0" eaLnBrk="1" latinLnBrk="0" hangingPunct="1">
        <a:defRPr sz="1805" kern="1200">
          <a:solidFill>
            <a:schemeClr val="tx1"/>
          </a:solidFill>
          <a:latin typeface="+mn-lt"/>
          <a:ea typeface="+mn-ea"/>
          <a:cs typeface="+mn-cs"/>
        </a:defRPr>
      </a:lvl6pPr>
      <a:lvl7pPr marL="2750332" algn="l" defTabSz="916777" rtl="0" eaLnBrk="1" latinLnBrk="0" hangingPunct="1">
        <a:defRPr sz="1805" kern="1200">
          <a:solidFill>
            <a:schemeClr val="tx1"/>
          </a:solidFill>
          <a:latin typeface="+mn-lt"/>
          <a:ea typeface="+mn-ea"/>
          <a:cs typeface="+mn-cs"/>
        </a:defRPr>
      </a:lvl7pPr>
      <a:lvl8pPr marL="3208721" algn="l" defTabSz="916777" rtl="0" eaLnBrk="1" latinLnBrk="0" hangingPunct="1">
        <a:defRPr sz="1805" kern="1200">
          <a:solidFill>
            <a:schemeClr val="tx1"/>
          </a:solidFill>
          <a:latin typeface="+mn-lt"/>
          <a:ea typeface="+mn-ea"/>
          <a:cs typeface="+mn-cs"/>
        </a:defRPr>
      </a:lvl8pPr>
      <a:lvl9pPr marL="3667110" algn="l" defTabSz="916777" rtl="0" eaLnBrk="1" latinLnBrk="0" hangingPunct="1">
        <a:defRPr sz="1805"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title="Title"/>
          <p:cNvSpPr>
            <a:spLocks noGrp="1"/>
          </p:cNvSpPr>
          <p:nvPr>
            <p:ph type="title"/>
          </p:nvPr>
        </p:nvSpPr>
        <p:spPr>
          <a:xfrm>
            <a:off x="648000" y="646354"/>
            <a:ext cx="7848000" cy="79200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title="Content"/>
          <p:cNvSpPr>
            <a:spLocks noGrp="1"/>
          </p:cNvSpPr>
          <p:nvPr>
            <p:ph type="body" idx="1"/>
          </p:nvPr>
        </p:nvSpPr>
        <p:spPr>
          <a:xfrm>
            <a:off x="648000" y="1615885"/>
            <a:ext cx="7848000" cy="4351338"/>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lang="en-US" dirty="0" smtClean="0"/>
          </a:p>
          <a:p>
            <a:pPr lvl="5"/>
            <a:endParaRPr lang="en-US" dirty="0"/>
          </a:p>
        </p:txBody>
      </p:sp>
      <p:sp>
        <p:nvSpPr>
          <p:cNvPr id="5" name="Footer Placeholder 4" title="Footer"/>
          <p:cNvSpPr>
            <a:spLocks noGrp="1"/>
          </p:cNvSpPr>
          <p:nvPr>
            <p:ph type="ftr" sz="quarter" idx="3"/>
          </p:nvPr>
        </p:nvSpPr>
        <p:spPr>
          <a:xfrm>
            <a:off x="144001" y="6659805"/>
            <a:ext cx="3086100" cy="142950"/>
          </a:xfrm>
          <a:prstGeom prst="rect">
            <a:avLst/>
          </a:prstGeom>
        </p:spPr>
        <p:txBody>
          <a:bodyPr vert="horz" lIns="0" tIns="0" rIns="0" bIns="0" rtlCol="0" anchor="t" anchorCtr="0"/>
          <a:lstStyle>
            <a:lvl1pPr algn="l">
              <a:defRPr sz="702">
                <a:solidFill>
                  <a:schemeClr val="tx1"/>
                </a:solidFill>
              </a:defRPr>
            </a:lvl1pPr>
          </a:lstStyle>
          <a:p>
            <a:r>
              <a:rPr lang="en-AU" smtClean="0"/>
              <a:t>Deakin University CRICOS Provider Code: 00113B</a:t>
            </a:r>
            <a:endParaRPr lang="en-AU" dirty="0"/>
          </a:p>
        </p:txBody>
      </p:sp>
      <p:pic>
        <p:nvPicPr>
          <p:cNvPr id="6" name="Picture 5" descr="Deakin University Logo" title="Deakin University Logo"/>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064000" y="5821200"/>
            <a:ext cx="943200" cy="943200"/>
          </a:xfrm>
          <a:prstGeom prst="rect">
            <a:avLst/>
          </a:prstGeom>
        </p:spPr>
      </p:pic>
    </p:spTree>
    <p:extLst>
      <p:ext uri="{BB962C8B-B14F-4D97-AF65-F5344CB8AC3E}">
        <p14:creationId xmlns:p14="http://schemas.microsoft.com/office/powerpoint/2010/main" val="2204522871"/>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72" r:id="rId3"/>
    <p:sldLayoutId id="2147483674" r:id="rId4"/>
    <p:sldLayoutId id="2147483675" r:id="rId5"/>
    <p:sldLayoutId id="2147483673" r:id="rId6"/>
  </p:sldLayoutIdLst>
  <p:timing>
    <p:tnLst>
      <p:par>
        <p:cTn id="1" dur="indefinite" restart="never" nodeType="tmRoot"/>
      </p:par>
    </p:tnLst>
  </p:timing>
  <p:hf sldNum="0" hdr="0" dt="0"/>
  <p:txStyles>
    <p:titleStyle>
      <a:lvl1pPr algn="l" defTabSz="916777" rtl="0" eaLnBrk="1" latinLnBrk="0" hangingPunct="1">
        <a:lnSpc>
          <a:spcPts val="4440"/>
        </a:lnSpc>
        <a:spcBef>
          <a:spcPct val="0"/>
        </a:spcBef>
        <a:buNone/>
        <a:defRPr sz="3700" b="1" kern="1200" cap="all" baseline="0">
          <a:solidFill>
            <a:schemeClr val="accent1"/>
          </a:solidFill>
          <a:latin typeface="+mj-lt"/>
          <a:ea typeface="+mj-ea"/>
          <a:cs typeface="+mj-cs"/>
        </a:defRPr>
      </a:lvl1pPr>
    </p:titleStyle>
    <p:bodyStyle>
      <a:lvl1pPr marL="180468" indent="0" algn="l" defTabSz="916777" rtl="0" eaLnBrk="1" latinLnBrk="0" hangingPunct="1">
        <a:lnSpc>
          <a:spcPts val="1520"/>
        </a:lnSpc>
        <a:spcBef>
          <a:spcPts val="0"/>
        </a:spcBef>
        <a:spcAft>
          <a:spcPts val="565"/>
        </a:spcAft>
        <a:buFont typeface="Calibri" panose="020F0502020204030204" pitchFamily="34" charset="0"/>
        <a:buChar char="﻿"/>
        <a:defRPr sz="1200" b="0" i="0" kern="1200" cap="none" baseline="0">
          <a:solidFill>
            <a:schemeClr val="accent1"/>
          </a:solidFill>
          <a:latin typeface="+mn-lt"/>
          <a:ea typeface="+mn-ea"/>
          <a:cs typeface="+mn-cs"/>
        </a:defRPr>
      </a:lvl1pPr>
      <a:lvl2pPr marL="360000" indent="-180000" algn="l" defTabSz="916777" rtl="0" eaLnBrk="1" latinLnBrk="0" hangingPunct="1">
        <a:lnSpc>
          <a:spcPts val="1520"/>
        </a:lnSpc>
        <a:spcBef>
          <a:spcPts val="0"/>
        </a:spcBef>
        <a:spcAft>
          <a:spcPts val="565"/>
        </a:spcAft>
        <a:buFont typeface="Calibri" panose="020F0502020204030204" pitchFamily="34" charset="0"/>
        <a:buChar char="•"/>
        <a:defRPr sz="1200" kern="1200">
          <a:solidFill>
            <a:schemeClr val="accent1"/>
          </a:solidFill>
          <a:latin typeface="+mn-lt"/>
          <a:ea typeface="+mn-ea"/>
          <a:cs typeface="+mn-cs"/>
        </a:defRPr>
      </a:lvl2pPr>
      <a:lvl3pPr marL="54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3pPr>
      <a:lvl4pPr marL="72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4pPr>
      <a:lvl5pPr marL="90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5pPr>
      <a:lvl6pPr marL="108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6pPr>
      <a:lvl7pPr marL="126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7pPr>
      <a:lvl8pPr marL="144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8pPr>
      <a:lvl9pPr marL="162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accent1"/>
          </a:solidFill>
          <a:latin typeface="+mn-lt"/>
          <a:ea typeface="+mn-ea"/>
          <a:cs typeface="+mn-cs"/>
        </a:defRPr>
      </a:lvl9pPr>
    </p:bodyStyle>
    <p:otherStyle>
      <a:defPPr>
        <a:defRPr lang="en-US"/>
      </a:defPPr>
      <a:lvl1pPr marL="0" algn="l" defTabSz="916777" rtl="0" eaLnBrk="1" latinLnBrk="0" hangingPunct="1">
        <a:defRPr sz="1805" kern="1200">
          <a:solidFill>
            <a:schemeClr val="tx1"/>
          </a:solidFill>
          <a:latin typeface="+mn-lt"/>
          <a:ea typeface="+mn-ea"/>
          <a:cs typeface="+mn-cs"/>
        </a:defRPr>
      </a:lvl1pPr>
      <a:lvl2pPr marL="458389" algn="l" defTabSz="916777" rtl="0" eaLnBrk="1" latinLnBrk="0" hangingPunct="1">
        <a:defRPr sz="1805" kern="1200">
          <a:solidFill>
            <a:schemeClr val="tx1"/>
          </a:solidFill>
          <a:latin typeface="+mn-lt"/>
          <a:ea typeface="+mn-ea"/>
          <a:cs typeface="+mn-cs"/>
        </a:defRPr>
      </a:lvl2pPr>
      <a:lvl3pPr marL="916777" algn="l" defTabSz="916777" rtl="0" eaLnBrk="1" latinLnBrk="0" hangingPunct="1">
        <a:defRPr sz="1805" kern="1200">
          <a:solidFill>
            <a:schemeClr val="tx1"/>
          </a:solidFill>
          <a:latin typeface="+mn-lt"/>
          <a:ea typeface="+mn-ea"/>
          <a:cs typeface="+mn-cs"/>
        </a:defRPr>
      </a:lvl3pPr>
      <a:lvl4pPr marL="1375166" algn="l" defTabSz="916777" rtl="0" eaLnBrk="1" latinLnBrk="0" hangingPunct="1">
        <a:defRPr sz="1805" kern="1200">
          <a:solidFill>
            <a:schemeClr val="tx1"/>
          </a:solidFill>
          <a:latin typeface="+mn-lt"/>
          <a:ea typeface="+mn-ea"/>
          <a:cs typeface="+mn-cs"/>
        </a:defRPr>
      </a:lvl4pPr>
      <a:lvl5pPr marL="1833555" algn="l" defTabSz="916777" rtl="0" eaLnBrk="1" latinLnBrk="0" hangingPunct="1">
        <a:defRPr sz="1805" kern="1200">
          <a:solidFill>
            <a:schemeClr val="tx1"/>
          </a:solidFill>
          <a:latin typeface="+mn-lt"/>
          <a:ea typeface="+mn-ea"/>
          <a:cs typeface="+mn-cs"/>
        </a:defRPr>
      </a:lvl5pPr>
      <a:lvl6pPr marL="2291944" algn="l" defTabSz="916777" rtl="0" eaLnBrk="1" latinLnBrk="0" hangingPunct="1">
        <a:defRPr sz="1805" kern="1200">
          <a:solidFill>
            <a:schemeClr val="tx1"/>
          </a:solidFill>
          <a:latin typeface="+mn-lt"/>
          <a:ea typeface="+mn-ea"/>
          <a:cs typeface="+mn-cs"/>
        </a:defRPr>
      </a:lvl6pPr>
      <a:lvl7pPr marL="2750332" algn="l" defTabSz="916777" rtl="0" eaLnBrk="1" latinLnBrk="0" hangingPunct="1">
        <a:defRPr sz="1805" kern="1200">
          <a:solidFill>
            <a:schemeClr val="tx1"/>
          </a:solidFill>
          <a:latin typeface="+mn-lt"/>
          <a:ea typeface="+mn-ea"/>
          <a:cs typeface="+mn-cs"/>
        </a:defRPr>
      </a:lvl7pPr>
      <a:lvl8pPr marL="3208721" algn="l" defTabSz="916777" rtl="0" eaLnBrk="1" latinLnBrk="0" hangingPunct="1">
        <a:defRPr sz="1805" kern="1200">
          <a:solidFill>
            <a:schemeClr val="tx1"/>
          </a:solidFill>
          <a:latin typeface="+mn-lt"/>
          <a:ea typeface="+mn-ea"/>
          <a:cs typeface="+mn-cs"/>
        </a:defRPr>
      </a:lvl8pPr>
      <a:lvl9pPr marL="3667110" algn="l" defTabSz="916777" rtl="0" eaLnBrk="1" latinLnBrk="0" hangingPunct="1">
        <a:defRPr sz="1805"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title="Title"/>
          <p:cNvSpPr>
            <a:spLocks noGrp="1"/>
          </p:cNvSpPr>
          <p:nvPr>
            <p:ph type="title"/>
          </p:nvPr>
        </p:nvSpPr>
        <p:spPr>
          <a:xfrm>
            <a:off x="648000" y="646354"/>
            <a:ext cx="7848000" cy="79200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title="Content"/>
          <p:cNvSpPr>
            <a:spLocks noGrp="1"/>
          </p:cNvSpPr>
          <p:nvPr>
            <p:ph type="body" idx="1"/>
          </p:nvPr>
        </p:nvSpPr>
        <p:spPr>
          <a:xfrm>
            <a:off x="648000" y="1615885"/>
            <a:ext cx="7848000" cy="4351338"/>
          </a:xfrm>
          <a:prstGeom prst="rect">
            <a:avLst/>
          </a:prstGeom>
        </p:spPr>
        <p:txBody>
          <a:bodyPr vert="horz" lIns="0" tIns="10800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lang="en-US" dirty="0" smtClean="0"/>
          </a:p>
          <a:p>
            <a:pPr lvl="5"/>
            <a:endParaRPr lang="en-US" dirty="0"/>
          </a:p>
        </p:txBody>
      </p:sp>
      <p:sp>
        <p:nvSpPr>
          <p:cNvPr id="5" name="Footer Placeholder 4" title="Footer"/>
          <p:cNvSpPr>
            <a:spLocks noGrp="1"/>
          </p:cNvSpPr>
          <p:nvPr>
            <p:ph type="ftr" sz="quarter" idx="3"/>
          </p:nvPr>
        </p:nvSpPr>
        <p:spPr>
          <a:xfrm>
            <a:off x="144001" y="6659805"/>
            <a:ext cx="3086100" cy="142950"/>
          </a:xfrm>
          <a:prstGeom prst="rect">
            <a:avLst/>
          </a:prstGeom>
        </p:spPr>
        <p:txBody>
          <a:bodyPr vert="horz" lIns="0" tIns="0" rIns="0" bIns="0" rtlCol="0" anchor="t" anchorCtr="0"/>
          <a:lstStyle>
            <a:lvl1pPr algn="l">
              <a:defRPr sz="702">
                <a:solidFill>
                  <a:schemeClr val="tx1"/>
                </a:solidFill>
              </a:defRPr>
            </a:lvl1pPr>
          </a:lstStyle>
          <a:p>
            <a:r>
              <a:rPr lang="en-AU" smtClean="0"/>
              <a:t>Deakin University CRICOS Provider Code: 00113B</a:t>
            </a:r>
            <a:endParaRPr lang="en-AU" dirty="0"/>
          </a:p>
        </p:txBody>
      </p:sp>
      <p:pic>
        <p:nvPicPr>
          <p:cNvPr id="6" name="Picture 5" descr="Deakin University Logo" title="Deakin University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64000" y="5821200"/>
            <a:ext cx="943200" cy="943200"/>
          </a:xfrm>
          <a:prstGeom prst="rect">
            <a:avLst/>
          </a:prstGeom>
        </p:spPr>
      </p:pic>
    </p:spTree>
    <p:extLst>
      <p:ext uri="{BB962C8B-B14F-4D97-AF65-F5344CB8AC3E}">
        <p14:creationId xmlns:p14="http://schemas.microsoft.com/office/powerpoint/2010/main" val="476788339"/>
      </p:ext>
    </p:extLst>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hf sldNum="0" hdr="0" dt="0"/>
  <p:txStyles>
    <p:titleStyle>
      <a:lvl1pPr algn="l" defTabSz="916777" rtl="0" eaLnBrk="1" latinLnBrk="0" hangingPunct="1">
        <a:lnSpc>
          <a:spcPts val="4440"/>
        </a:lnSpc>
        <a:spcBef>
          <a:spcPct val="0"/>
        </a:spcBef>
        <a:buNone/>
        <a:defRPr sz="3700" b="1" kern="1200" cap="all" baseline="0">
          <a:solidFill>
            <a:schemeClr val="accent1"/>
          </a:solidFill>
          <a:latin typeface="+mj-lt"/>
          <a:ea typeface="+mj-ea"/>
          <a:cs typeface="+mj-cs"/>
        </a:defRPr>
      </a:lvl1pPr>
    </p:titleStyle>
    <p:bodyStyle>
      <a:lvl1pPr marL="180468" indent="0" algn="l" defTabSz="916777" rtl="0" eaLnBrk="1" latinLnBrk="0" hangingPunct="1">
        <a:lnSpc>
          <a:spcPts val="1520"/>
        </a:lnSpc>
        <a:spcBef>
          <a:spcPts val="0"/>
        </a:spcBef>
        <a:spcAft>
          <a:spcPts val="565"/>
        </a:spcAft>
        <a:buFont typeface="Calibri" panose="020F0502020204030204" pitchFamily="34" charset="0"/>
        <a:buChar char="﻿"/>
        <a:defRPr sz="1200" b="0" i="0" kern="1200" cap="none" baseline="0">
          <a:solidFill>
            <a:schemeClr val="tx1"/>
          </a:solidFill>
          <a:latin typeface="+mn-lt"/>
          <a:ea typeface="+mn-ea"/>
          <a:cs typeface="+mn-cs"/>
        </a:defRPr>
      </a:lvl1pPr>
      <a:lvl2pPr marL="360000" indent="-180000" algn="l" defTabSz="916777" rtl="0" eaLnBrk="1" latinLnBrk="0" hangingPunct="1">
        <a:lnSpc>
          <a:spcPts val="1520"/>
        </a:lnSpc>
        <a:spcBef>
          <a:spcPts val="0"/>
        </a:spcBef>
        <a:spcAft>
          <a:spcPts val="565"/>
        </a:spcAft>
        <a:buFont typeface="Calibri" panose="020F0502020204030204" pitchFamily="34" charset="0"/>
        <a:buChar char="•"/>
        <a:defRPr sz="1200" kern="1200">
          <a:solidFill>
            <a:schemeClr val="tx1"/>
          </a:solidFill>
          <a:latin typeface="+mn-lt"/>
          <a:ea typeface="+mn-ea"/>
          <a:cs typeface="+mn-cs"/>
        </a:defRPr>
      </a:lvl2pPr>
      <a:lvl3pPr marL="54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3pPr>
      <a:lvl4pPr marL="72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4pPr>
      <a:lvl5pPr marL="90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5pPr>
      <a:lvl6pPr marL="108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6pPr>
      <a:lvl7pPr marL="126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7pPr>
      <a:lvl8pPr marL="144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8pPr>
      <a:lvl9pPr marL="162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6777" rtl="0" eaLnBrk="1" latinLnBrk="0" hangingPunct="1">
        <a:defRPr sz="1805" kern="1200">
          <a:solidFill>
            <a:schemeClr val="tx1"/>
          </a:solidFill>
          <a:latin typeface="+mn-lt"/>
          <a:ea typeface="+mn-ea"/>
          <a:cs typeface="+mn-cs"/>
        </a:defRPr>
      </a:lvl1pPr>
      <a:lvl2pPr marL="458389" algn="l" defTabSz="916777" rtl="0" eaLnBrk="1" latinLnBrk="0" hangingPunct="1">
        <a:defRPr sz="1805" kern="1200">
          <a:solidFill>
            <a:schemeClr val="tx1"/>
          </a:solidFill>
          <a:latin typeface="+mn-lt"/>
          <a:ea typeface="+mn-ea"/>
          <a:cs typeface="+mn-cs"/>
        </a:defRPr>
      </a:lvl2pPr>
      <a:lvl3pPr marL="916777" algn="l" defTabSz="916777" rtl="0" eaLnBrk="1" latinLnBrk="0" hangingPunct="1">
        <a:defRPr sz="1805" kern="1200">
          <a:solidFill>
            <a:schemeClr val="tx1"/>
          </a:solidFill>
          <a:latin typeface="+mn-lt"/>
          <a:ea typeface="+mn-ea"/>
          <a:cs typeface="+mn-cs"/>
        </a:defRPr>
      </a:lvl3pPr>
      <a:lvl4pPr marL="1375166" algn="l" defTabSz="916777" rtl="0" eaLnBrk="1" latinLnBrk="0" hangingPunct="1">
        <a:defRPr sz="1805" kern="1200">
          <a:solidFill>
            <a:schemeClr val="tx1"/>
          </a:solidFill>
          <a:latin typeface="+mn-lt"/>
          <a:ea typeface="+mn-ea"/>
          <a:cs typeface="+mn-cs"/>
        </a:defRPr>
      </a:lvl4pPr>
      <a:lvl5pPr marL="1833555" algn="l" defTabSz="916777" rtl="0" eaLnBrk="1" latinLnBrk="0" hangingPunct="1">
        <a:defRPr sz="1805" kern="1200">
          <a:solidFill>
            <a:schemeClr val="tx1"/>
          </a:solidFill>
          <a:latin typeface="+mn-lt"/>
          <a:ea typeface="+mn-ea"/>
          <a:cs typeface="+mn-cs"/>
        </a:defRPr>
      </a:lvl5pPr>
      <a:lvl6pPr marL="2291944" algn="l" defTabSz="916777" rtl="0" eaLnBrk="1" latinLnBrk="0" hangingPunct="1">
        <a:defRPr sz="1805" kern="1200">
          <a:solidFill>
            <a:schemeClr val="tx1"/>
          </a:solidFill>
          <a:latin typeface="+mn-lt"/>
          <a:ea typeface="+mn-ea"/>
          <a:cs typeface="+mn-cs"/>
        </a:defRPr>
      </a:lvl6pPr>
      <a:lvl7pPr marL="2750332" algn="l" defTabSz="916777" rtl="0" eaLnBrk="1" latinLnBrk="0" hangingPunct="1">
        <a:defRPr sz="1805" kern="1200">
          <a:solidFill>
            <a:schemeClr val="tx1"/>
          </a:solidFill>
          <a:latin typeface="+mn-lt"/>
          <a:ea typeface="+mn-ea"/>
          <a:cs typeface="+mn-cs"/>
        </a:defRPr>
      </a:lvl7pPr>
      <a:lvl8pPr marL="3208721" algn="l" defTabSz="916777" rtl="0" eaLnBrk="1" latinLnBrk="0" hangingPunct="1">
        <a:defRPr sz="1805" kern="1200">
          <a:solidFill>
            <a:schemeClr val="tx1"/>
          </a:solidFill>
          <a:latin typeface="+mn-lt"/>
          <a:ea typeface="+mn-ea"/>
          <a:cs typeface="+mn-cs"/>
        </a:defRPr>
      </a:lvl8pPr>
      <a:lvl9pPr marL="3667110" algn="l" defTabSz="916777" rtl="0" eaLnBrk="1" latinLnBrk="0" hangingPunct="1">
        <a:defRPr sz="1805"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title="Title"/>
          <p:cNvSpPr>
            <a:spLocks noGrp="1"/>
          </p:cNvSpPr>
          <p:nvPr>
            <p:ph type="title"/>
          </p:nvPr>
        </p:nvSpPr>
        <p:spPr>
          <a:xfrm>
            <a:off x="648000" y="646354"/>
            <a:ext cx="7848000" cy="79200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title="Content"/>
          <p:cNvSpPr>
            <a:spLocks noGrp="1"/>
          </p:cNvSpPr>
          <p:nvPr>
            <p:ph type="body" idx="1"/>
          </p:nvPr>
        </p:nvSpPr>
        <p:spPr>
          <a:xfrm>
            <a:off x="648000" y="1615885"/>
            <a:ext cx="7848000" cy="4205315"/>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lang="en-US" dirty="0" smtClean="0"/>
          </a:p>
          <a:p>
            <a:pPr lvl="5"/>
            <a:endParaRPr lang="en-US" dirty="0"/>
          </a:p>
        </p:txBody>
      </p:sp>
      <p:sp>
        <p:nvSpPr>
          <p:cNvPr id="5" name="Footer Placeholder 4" title="Footer"/>
          <p:cNvSpPr>
            <a:spLocks noGrp="1"/>
          </p:cNvSpPr>
          <p:nvPr>
            <p:ph type="ftr" sz="quarter" idx="3"/>
          </p:nvPr>
        </p:nvSpPr>
        <p:spPr>
          <a:xfrm>
            <a:off x="144001" y="6659805"/>
            <a:ext cx="3086100" cy="142950"/>
          </a:xfrm>
          <a:prstGeom prst="rect">
            <a:avLst/>
          </a:prstGeom>
        </p:spPr>
        <p:txBody>
          <a:bodyPr vert="horz" lIns="0" tIns="0" rIns="0" bIns="0" rtlCol="0" anchor="t" anchorCtr="0"/>
          <a:lstStyle>
            <a:lvl1pPr algn="l">
              <a:defRPr sz="702">
                <a:solidFill>
                  <a:srgbClr val="333333"/>
                </a:solidFill>
              </a:defRPr>
            </a:lvl1pPr>
          </a:lstStyle>
          <a:p>
            <a:r>
              <a:rPr lang="en-AU" smtClean="0"/>
              <a:t>Deakin University CRICOS Provider Code: 00113B</a:t>
            </a:r>
            <a:endParaRPr lang="en-AU" dirty="0"/>
          </a:p>
        </p:txBody>
      </p:sp>
      <p:pic>
        <p:nvPicPr>
          <p:cNvPr id="7" name="Picture 6" descr="Deakin University Logo" title="Deakin University Logo"/>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067600" y="5821200"/>
            <a:ext cx="943200" cy="943200"/>
          </a:xfrm>
          <a:prstGeom prst="rect">
            <a:avLst/>
          </a:prstGeom>
        </p:spPr>
      </p:pic>
    </p:spTree>
    <p:extLst>
      <p:ext uri="{BB962C8B-B14F-4D97-AF65-F5344CB8AC3E}">
        <p14:creationId xmlns:p14="http://schemas.microsoft.com/office/powerpoint/2010/main" val="550150090"/>
      </p:ext>
    </p:extLst>
  </p:cSld>
  <p:clrMap bg1="lt1" tx1="dk1" bg2="lt2" tx2="dk2" accent1="accent1" accent2="accent2" accent3="accent3" accent4="accent4" accent5="accent5" accent6="accent6" hlink="hlink" folHlink="folHlink"/>
  <p:sldLayoutIdLst>
    <p:sldLayoutId id="2147483678" r:id="rId1"/>
    <p:sldLayoutId id="2147483692" r:id="rId2"/>
    <p:sldLayoutId id="2147483693" r:id="rId3"/>
    <p:sldLayoutId id="2147483694" r:id="rId4"/>
    <p:sldLayoutId id="2147483680" r:id="rId5"/>
    <p:sldLayoutId id="2147483684" r:id="rId6"/>
    <p:sldLayoutId id="2147483708" r:id="rId7"/>
    <p:sldLayoutId id="2147483709" r:id="rId8"/>
  </p:sldLayoutIdLst>
  <p:timing>
    <p:tnLst>
      <p:par>
        <p:cTn id="1" dur="indefinite" restart="never" nodeType="tmRoot"/>
      </p:par>
    </p:tnLst>
  </p:timing>
  <p:hf sldNum="0" hdr="0" dt="0"/>
  <p:txStyles>
    <p:titleStyle>
      <a:lvl1pPr algn="l" defTabSz="916777" rtl="0" eaLnBrk="1" latinLnBrk="0" hangingPunct="1">
        <a:lnSpc>
          <a:spcPts val="4440"/>
        </a:lnSpc>
        <a:spcBef>
          <a:spcPct val="0"/>
        </a:spcBef>
        <a:buNone/>
        <a:defRPr sz="3700" b="1" kern="1200" cap="all" baseline="0">
          <a:solidFill>
            <a:schemeClr val="accent1"/>
          </a:solidFill>
          <a:latin typeface="+mj-lt"/>
          <a:ea typeface="+mj-ea"/>
          <a:cs typeface="+mj-cs"/>
        </a:defRPr>
      </a:lvl1pPr>
    </p:titleStyle>
    <p:bodyStyle>
      <a:lvl1pPr marL="180468" indent="0" algn="l" defTabSz="916777" rtl="0" eaLnBrk="1" latinLnBrk="0" hangingPunct="1">
        <a:lnSpc>
          <a:spcPts val="1520"/>
        </a:lnSpc>
        <a:spcBef>
          <a:spcPts val="0"/>
        </a:spcBef>
        <a:spcAft>
          <a:spcPts val="565"/>
        </a:spcAft>
        <a:buFont typeface="Calibri" panose="020F0502020204030204" pitchFamily="34" charset="0"/>
        <a:buChar char="﻿"/>
        <a:defRPr sz="1200" b="0" i="0" kern="1200" cap="none" baseline="0">
          <a:solidFill>
            <a:schemeClr val="tx1"/>
          </a:solidFill>
          <a:latin typeface="+mn-lt"/>
          <a:ea typeface="+mn-ea"/>
          <a:cs typeface="+mn-cs"/>
        </a:defRPr>
      </a:lvl1pPr>
      <a:lvl2pPr marL="360000" indent="-180000" algn="l" defTabSz="916777" rtl="0" eaLnBrk="1" latinLnBrk="0" hangingPunct="1">
        <a:lnSpc>
          <a:spcPts val="1520"/>
        </a:lnSpc>
        <a:spcBef>
          <a:spcPts val="0"/>
        </a:spcBef>
        <a:spcAft>
          <a:spcPts val="565"/>
        </a:spcAft>
        <a:buFont typeface="Calibri" panose="020F0502020204030204" pitchFamily="34" charset="0"/>
        <a:buChar char="•"/>
        <a:defRPr sz="1200" kern="1200">
          <a:solidFill>
            <a:schemeClr val="tx1"/>
          </a:solidFill>
          <a:latin typeface="+mn-lt"/>
          <a:ea typeface="+mn-ea"/>
          <a:cs typeface="+mn-cs"/>
        </a:defRPr>
      </a:lvl2pPr>
      <a:lvl3pPr marL="54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3pPr>
      <a:lvl4pPr marL="72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4pPr>
      <a:lvl5pPr marL="900000" indent="-180468"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5pPr>
      <a:lvl6pPr marL="108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6pPr>
      <a:lvl7pPr marL="126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7pPr>
      <a:lvl8pPr marL="144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8pPr>
      <a:lvl9pPr marL="1620000" indent="-180000" algn="l" defTabSz="916777" rtl="0" eaLnBrk="1" latinLnBrk="0" hangingPunct="1">
        <a:lnSpc>
          <a:spcPts val="1520"/>
        </a:lnSpc>
        <a:spcBef>
          <a:spcPts val="0"/>
        </a:spcBef>
        <a:spcAft>
          <a:spcPts val="565"/>
        </a:spcAft>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6777" rtl="0" eaLnBrk="1" latinLnBrk="0" hangingPunct="1">
        <a:defRPr sz="1805" kern="1200">
          <a:solidFill>
            <a:schemeClr val="tx1"/>
          </a:solidFill>
          <a:latin typeface="+mn-lt"/>
          <a:ea typeface="+mn-ea"/>
          <a:cs typeface="+mn-cs"/>
        </a:defRPr>
      </a:lvl1pPr>
      <a:lvl2pPr marL="458389" algn="l" defTabSz="916777" rtl="0" eaLnBrk="1" latinLnBrk="0" hangingPunct="1">
        <a:defRPr sz="1805" kern="1200">
          <a:solidFill>
            <a:schemeClr val="tx1"/>
          </a:solidFill>
          <a:latin typeface="+mn-lt"/>
          <a:ea typeface="+mn-ea"/>
          <a:cs typeface="+mn-cs"/>
        </a:defRPr>
      </a:lvl2pPr>
      <a:lvl3pPr marL="916777" algn="l" defTabSz="916777" rtl="0" eaLnBrk="1" latinLnBrk="0" hangingPunct="1">
        <a:defRPr sz="1805" kern="1200">
          <a:solidFill>
            <a:schemeClr val="tx1"/>
          </a:solidFill>
          <a:latin typeface="+mn-lt"/>
          <a:ea typeface="+mn-ea"/>
          <a:cs typeface="+mn-cs"/>
        </a:defRPr>
      </a:lvl3pPr>
      <a:lvl4pPr marL="1375166" algn="l" defTabSz="916777" rtl="0" eaLnBrk="1" latinLnBrk="0" hangingPunct="1">
        <a:defRPr sz="1805" kern="1200">
          <a:solidFill>
            <a:schemeClr val="tx1"/>
          </a:solidFill>
          <a:latin typeface="+mn-lt"/>
          <a:ea typeface="+mn-ea"/>
          <a:cs typeface="+mn-cs"/>
        </a:defRPr>
      </a:lvl4pPr>
      <a:lvl5pPr marL="1833555" algn="l" defTabSz="916777" rtl="0" eaLnBrk="1" latinLnBrk="0" hangingPunct="1">
        <a:defRPr sz="1805" kern="1200">
          <a:solidFill>
            <a:schemeClr val="tx1"/>
          </a:solidFill>
          <a:latin typeface="+mn-lt"/>
          <a:ea typeface="+mn-ea"/>
          <a:cs typeface="+mn-cs"/>
        </a:defRPr>
      </a:lvl5pPr>
      <a:lvl6pPr marL="2291944" algn="l" defTabSz="916777" rtl="0" eaLnBrk="1" latinLnBrk="0" hangingPunct="1">
        <a:defRPr sz="1805" kern="1200">
          <a:solidFill>
            <a:schemeClr val="tx1"/>
          </a:solidFill>
          <a:latin typeface="+mn-lt"/>
          <a:ea typeface="+mn-ea"/>
          <a:cs typeface="+mn-cs"/>
        </a:defRPr>
      </a:lvl6pPr>
      <a:lvl7pPr marL="2750332" algn="l" defTabSz="916777" rtl="0" eaLnBrk="1" latinLnBrk="0" hangingPunct="1">
        <a:defRPr sz="1805" kern="1200">
          <a:solidFill>
            <a:schemeClr val="tx1"/>
          </a:solidFill>
          <a:latin typeface="+mn-lt"/>
          <a:ea typeface="+mn-ea"/>
          <a:cs typeface="+mn-cs"/>
        </a:defRPr>
      </a:lvl7pPr>
      <a:lvl8pPr marL="3208721" algn="l" defTabSz="916777" rtl="0" eaLnBrk="1" latinLnBrk="0" hangingPunct="1">
        <a:defRPr sz="1805" kern="1200">
          <a:solidFill>
            <a:schemeClr val="tx1"/>
          </a:solidFill>
          <a:latin typeface="+mn-lt"/>
          <a:ea typeface="+mn-ea"/>
          <a:cs typeface="+mn-cs"/>
        </a:defRPr>
      </a:lvl8pPr>
      <a:lvl9pPr marL="3667110" algn="l" defTabSz="916777" rtl="0" eaLnBrk="1" latinLnBrk="0" hangingPunct="1">
        <a:defRPr sz="1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blogs.deakin.edu.au/iccb/inclusive-teaching-toolkit/" TargetMode="External"/><Relationship Id="rId7"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d2l.deakin.edu.au/d2l/home" TargetMode="External"/><Relationship Id="rId5" Type="http://schemas.openxmlformats.org/officeDocument/2006/relationships/hyperlink" Target="https://hiltn.deakin.edu.au/category/resources/inclusive-curriculum/" TargetMode="External"/><Relationship Id="rId4" Type="http://schemas.openxmlformats.org/officeDocument/2006/relationships/hyperlink" Target="https://blogs.deakin.edu.au/dcoe/"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deakin.kanopystreaming.com/video/higher-educatio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washington.edu/doit/universal-design-instruction-udi-definition-principles-guidelines-and-example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deakin.edu.au/students/health-and-wellbeing/disability-support/lap"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8122" y="3132077"/>
            <a:ext cx="8040118" cy="939180"/>
          </a:xfrm>
        </p:spPr>
        <p:txBody>
          <a:bodyPr/>
          <a:lstStyle/>
          <a:p>
            <a:pPr algn="ctr"/>
            <a:r>
              <a:rPr lang="en-AU" sz="5400" cap="none" dirty="0" smtClean="0">
                <a:solidFill>
                  <a:srgbClr val="002060"/>
                </a:solidFill>
              </a:rPr>
              <a:t>Teaching diverse learners</a:t>
            </a:r>
            <a:endParaRPr lang="en-AU" sz="5400" cap="none" dirty="0">
              <a:solidFill>
                <a:srgbClr val="002060"/>
              </a:solidFill>
            </a:endParaRPr>
          </a:p>
        </p:txBody>
      </p:sp>
      <p:sp>
        <p:nvSpPr>
          <p:cNvPr id="11" name="Content Placeholder 10"/>
          <p:cNvSpPr>
            <a:spLocks noGrp="1"/>
          </p:cNvSpPr>
          <p:nvPr>
            <p:ph sz="half" idx="2"/>
          </p:nvPr>
        </p:nvSpPr>
        <p:spPr>
          <a:xfrm>
            <a:off x="144001" y="4183437"/>
            <a:ext cx="8904514" cy="2049111"/>
          </a:xfrm>
        </p:spPr>
        <p:txBody>
          <a:bodyPr/>
          <a:lstStyle/>
          <a:p>
            <a:pPr marL="0" indent="0" algn="ctr">
              <a:lnSpc>
                <a:spcPts val="2500"/>
              </a:lnSpc>
              <a:spcAft>
                <a:spcPts val="600"/>
              </a:spcAft>
              <a:buNone/>
            </a:pPr>
            <a:r>
              <a:rPr lang="en-AU" sz="3200" b="1" dirty="0" smtClean="0">
                <a:solidFill>
                  <a:srgbClr val="C00000"/>
                </a:solidFill>
              </a:rPr>
              <a:t>Inclusive Curriculum and Capacity Building Project,</a:t>
            </a:r>
          </a:p>
          <a:p>
            <a:pPr marL="0" indent="0" algn="ctr">
              <a:lnSpc>
                <a:spcPts val="2500"/>
              </a:lnSpc>
              <a:spcAft>
                <a:spcPts val="1800"/>
              </a:spcAft>
              <a:buNone/>
            </a:pPr>
            <a:r>
              <a:rPr lang="en-AU" sz="3200" b="1" dirty="0" smtClean="0">
                <a:solidFill>
                  <a:srgbClr val="C00000"/>
                </a:solidFill>
              </a:rPr>
              <a:t>Equity and Diversity Division</a:t>
            </a:r>
            <a:endParaRPr lang="en-AU" sz="3600" b="1" dirty="0" smtClean="0">
              <a:solidFill>
                <a:srgbClr val="002060"/>
              </a:solidFill>
            </a:endParaRPr>
          </a:p>
          <a:p>
            <a:pPr marL="0" indent="0" algn="ctr">
              <a:lnSpc>
                <a:spcPts val="2500"/>
              </a:lnSpc>
              <a:spcAft>
                <a:spcPts val="600"/>
              </a:spcAft>
              <a:buNone/>
            </a:pPr>
            <a:r>
              <a:rPr lang="en-AU" sz="2800" b="1" dirty="0" smtClean="0">
                <a:solidFill>
                  <a:srgbClr val="002060"/>
                </a:solidFill>
              </a:rPr>
              <a:t>Dr Janet Watson (Burwood)</a:t>
            </a:r>
          </a:p>
          <a:p>
            <a:pPr marL="0" indent="0" algn="ctr">
              <a:lnSpc>
                <a:spcPts val="2500"/>
              </a:lnSpc>
              <a:spcAft>
                <a:spcPts val="600"/>
              </a:spcAft>
              <a:buNone/>
            </a:pPr>
            <a:r>
              <a:rPr lang="en-AU" sz="2800" b="1" dirty="0" smtClean="0">
                <a:solidFill>
                  <a:srgbClr val="002060"/>
                </a:solidFill>
              </a:rPr>
              <a:t>Dr Kathryn Keeble (Burwood)</a:t>
            </a:r>
          </a:p>
          <a:p>
            <a:pPr marL="0" indent="0" algn="ctr">
              <a:lnSpc>
                <a:spcPts val="2500"/>
              </a:lnSpc>
              <a:spcAft>
                <a:spcPts val="600"/>
              </a:spcAft>
              <a:buNone/>
            </a:pPr>
            <a:r>
              <a:rPr lang="en-AU" sz="2800" b="1" dirty="0">
                <a:solidFill>
                  <a:srgbClr val="002060"/>
                </a:solidFill>
              </a:rPr>
              <a:t>Dr Mary </a:t>
            </a:r>
            <a:r>
              <a:rPr lang="en-AU" sz="2800" b="1" dirty="0" smtClean="0">
                <a:solidFill>
                  <a:srgbClr val="002060"/>
                </a:solidFill>
              </a:rPr>
              <a:t>Dracup (Geelong)</a:t>
            </a:r>
            <a:endParaRPr lang="en-AU" sz="2800" b="1" dirty="0">
              <a:solidFill>
                <a:srgbClr val="002060"/>
              </a:solidFill>
            </a:endParaRPr>
          </a:p>
          <a:p>
            <a:pPr marL="0" indent="0" algn="ctr">
              <a:lnSpc>
                <a:spcPts val="2500"/>
              </a:lnSpc>
              <a:spcAft>
                <a:spcPts val="600"/>
              </a:spcAft>
              <a:buNone/>
            </a:pPr>
            <a:endParaRPr lang="en-AU" sz="2800" dirty="0" smtClean="0">
              <a:solidFill>
                <a:srgbClr val="002060"/>
              </a:solidFill>
            </a:endParaRPr>
          </a:p>
          <a:p>
            <a:pPr marL="0" indent="0" algn="ctr">
              <a:spcAft>
                <a:spcPts val="600"/>
              </a:spcAft>
              <a:buNone/>
            </a:pPr>
            <a:endParaRPr lang="en-AU" sz="2400" b="1" dirty="0" smtClean="0">
              <a:solidFill>
                <a:srgbClr val="482D7D"/>
              </a:solidFill>
            </a:endParaRPr>
          </a:p>
          <a:p>
            <a:pPr marL="0" indent="0">
              <a:spcAft>
                <a:spcPts val="600"/>
              </a:spcAft>
              <a:buNone/>
            </a:pPr>
            <a:endParaRPr lang="en-AU" sz="1600" b="1" dirty="0" smtClean="0">
              <a:solidFill>
                <a:srgbClr val="482D7D"/>
              </a:solidFill>
            </a:endParaRPr>
          </a:p>
          <a:p>
            <a:pPr>
              <a:spcAft>
                <a:spcPts val="600"/>
              </a:spcAft>
            </a:pPr>
            <a:endParaRPr lang="en-AU" dirty="0"/>
          </a:p>
        </p:txBody>
      </p:sp>
      <p:sp>
        <p:nvSpPr>
          <p:cNvPr id="3" name="Footer Placeholder 2"/>
          <p:cNvSpPr>
            <a:spLocks noGrp="1"/>
          </p:cNvSpPr>
          <p:nvPr>
            <p:ph type="ftr" sz="quarter" idx="11"/>
          </p:nvPr>
        </p:nvSpPr>
        <p:spPr/>
        <p:txBody>
          <a:bodyPr/>
          <a:lstStyle/>
          <a:p>
            <a:r>
              <a:rPr lang="en-AU" smtClean="0"/>
              <a:t>Deakin University CRICOS Provider Code: 00113B</a:t>
            </a:r>
            <a:endParaRPr lang="en-AU"/>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619" y="280952"/>
            <a:ext cx="6650502" cy="2338493"/>
          </a:xfrm>
          <a:prstGeom prst="rect">
            <a:avLst/>
          </a:prstGeom>
        </p:spPr>
      </p:pic>
    </p:spTree>
    <p:extLst>
      <p:ext uri="{BB962C8B-B14F-4D97-AF65-F5344CB8AC3E}">
        <p14:creationId xmlns:p14="http://schemas.microsoft.com/office/powerpoint/2010/main" val="1899148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028" y="1364197"/>
            <a:ext cx="7848000" cy="803502"/>
          </a:xfrm>
        </p:spPr>
        <p:txBody>
          <a:bodyPr/>
          <a:lstStyle/>
          <a:p>
            <a:r>
              <a:rPr lang="en-AU" cap="none" dirty="0" smtClean="0">
                <a:solidFill>
                  <a:srgbClr val="002060"/>
                </a:solidFill>
              </a:rPr>
              <a:t>Quick inclusive teaching tips</a:t>
            </a:r>
            <a:endParaRPr lang="en-AU" cap="none" dirty="0">
              <a:solidFill>
                <a:srgbClr val="002060"/>
              </a:solidFill>
            </a:endParaRPr>
          </a:p>
        </p:txBody>
      </p:sp>
      <p:sp>
        <p:nvSpPr>
          <p:cNvPr id="3" name="Content Placeholder 2"/>
          <p:cNvSpPr>
            <a:spLocks noGrp="1"/>
          </p:cNvSpPr>
          <p:nvPr>
            <p:ph idx="1"/>
          </p:nvPr>
        </p:nvSpPr>
        <p:spPr>
          <a:xfrm>
            <a:off x="550028" y="2024743"/>
            <a:ext cx="7848000" cy="4870713"/>
          </a:xfrm>
        </p:spPr>
        <p:txBody>
          <a:bodyPr/>
          <a:lstStyle/>
          <a:p>
            <a:pPr marL="351918" indent="-171450">
              <a:lnSpc>
                <a:spcPct val="100000"/>
              </a:lnSpc>
              <a:spcAft>
                <a:spcPts val="1200"/>
              </a:spcAft>
              <a:buFont typeface="Arial" panose="020B0604020202020204" pitchFamily="34" charset="0"/>
              <a:buChar char="•"/>
            </a:pPr>
            <a:r>
              <a:rPr lang="en-AU" sz="2200" dirty="0">
                <a:solidFill>
                  <a:srgbClr val="002060"/>
                </a:solidFill>
              </a:rPr>
              <a:t>Make expectations explicit and give clear instructions for activities, assignments, and set readings in plain language.</a:t>
            </a:r>
          </a:p>
          <a:p>
            <a:pPr marL="351918" indent="-171450">
              <a:lnSpc>
                <a:spcPct val="100000"/>
              </a:lnSpc>
              <a:spcAft>
                <a:spcPts val="1200"/>
              </a:spcAft>
              <a:buFont typeface="Arial" panose="020B0604020202020204" pitchFamily="34" charset="0"/>
              <a:buChar char="•"/>
            </a:pPr>
            <a:r>
              <a:rPr lang="en-AU" sz="2200" dirty="0" smtClean="0">
                <a:solidFill>
                  <a:srgbClr val="002060"/>
                </a:solidFill>
              </a:rPr>
              <a:t>Offer opportunity to gain digital literacy and technology skills (e.g., library tutorials).</a:t>
            </a:r>
            <a:endParaRPr lang="en-AU" sz="2200" dirty="0">
              <a:solidFill>
                <a:srgbClr val="002060"/>
              </a:solidFill>
            </a:endParaRPr>
          </a:p>
          <a:p>
            <a:pPr marL="351918" indent="-171450">
              <a:lnSpc>
                <a:spcPct val="100000"/>
              </a:lnSpc>
              <a:spcAft>
                <a:spcPts val="1200"/>
              </a:spcAft>
              <a:buFont typeface="Arial" panose="020B0604020202020204" pitchFamily="34" charset="0"/>
              <a:buChar char="•"/>
            </a:pPr>
            <a:r>
              <a:rPr lang="en-AU" sz="2200" dirty="0" smtClean="0">
                <a:solidFill>
                  <a:srgbClr val="002060"/>
                </a:solidFill>
              </a:rPr>
              <a:t>Deliver content and engage students in </a:t>
            </a:r>
            <a:r>
              <a:rPr lang="en-AU" sz="2200" dirty="0">
                <a:solidFill>
                  <a:srgbClr val="002060"/>
                </a:solidFill>
              </a:rPr>
              <a:t>multiple ways (e.g., in a combination of text, video, image). </a:t>
            </a:r>
          </a:p>
          <a:p>
            <a:pPr marL="351918" indent="-171450">
              <a:lnSpc>
                <a:spcPct val="100000"/>
              </a:lnSpc>
              <a:spcAft>
                <a:spcPts val="1200"/>
              </a:spcAft>
              <a:buFont typeface="Arial" panose="020B0604020202020204" pitchFamily="34" charset="0"/>
              <a:buChar char="•"/>
            </a:pPr>
            <a:r>
              <a:rPr lang="en-AU" sz="2200" dirty="0" smtClean="0">
                <a:solidFill>
                  <a:srgbClr val="002060"/>
                </a:solidFill>
              </a:rPr>
              <a:t>Accommodate a range of </a:t>
            </a:r>
            <a:r>
              <a:rPr lang="en-AU" sz="2200" dirty="0">
                <a:solidFill>
                  <a:srgbClr val="002060"/>
                </a:solidFill>
              </a:rPr>
              <a:t>language skills (e.g., spell acronyms, </a:t>
            </a:r>
            <a:r>
              <a:rPr lang="en-AU" sz="2200" dirty="0" smtClean="0">
                <a:solidFill>
                  <a:srgbClr val="002060"/>
                </a:solidFill>
              </a:rPr>
              <a:t>avoid/define jargon, avoid colloquialisms).</a:t>
            </a:r>
            <a:endParaRPr lang="en-AU" sz="2200" dirty="0">
              <a:solidFill>
                <a:srgbClr val="002060"/>
              </a:solidFill>
            </a:endParaRPr>
          </a:p>
          <a:p>
            <a:pPr marL="351918" indent="-171450">
              <a:lnSpc>
                <a:spcPct val="100000"/>
              </a:lnSpc>
              <a:spcAft>
                <a:spcPts val="1200"/>
              </a:spcAft>
              <a:buFont typeface="Arial" panose="020B0604020202020204" pitchFamily="34" charset="0"/>
              <a:buChar char="•"/>
            </a:pPr>
            <a:r>
              <a:rPr lang="en-AU" sz="2200" dirty="0" smtClean="0">
                <a:solidFill>
                  <a:srgbClr val="002060"/>
                </a:solidFill>
              </a:rPr>
              <a:t>Use examples that are relevant </a:t>
            </a:r>
            <a:r>
              <a:rPr lang="en-AU" sz="2200" dirty="0">
                <a:solidFill>
                  <a:srgbClr val="002060"/>
                </a:solidFill>
              </a:rPr>
              <a:t>to </a:t>
            </a:r>
            <a:r>
              <a:rPr lang="en-AU" sz="2200" dirty="0" smtClean="0">
                <a:solidFill>
                  <a:srgbClr val="002060"/>
                </a:solidFill>
              </a:rPr>
              <a:t>diverse </a:t>
            </a:r>
            <a:r>
              <a:rPr lang="en-AU" sz="2200" dirty="0">
                <a:solidFill>
                  <a:srgbClr val="002060"/>
                </a:solidFill>
              </a:rPr>
              <a:t>interests </a:t>
            </a:r>
            <a:r>
              <a:rPr lang="en-AU" sz="2200" dirty="0" smtClean="0">
                <a:solidFill>
                  <a:srgbClr val="002060"/>
                </a:solidFill>
              </a:rPr>
              <a:t>and backgrounds.</a:t>
            </a:r>
          </a:p>
          <a:p>
            <a:pPr marL="351918" indent="-171450">
              <a:lnSpc>
                <a:spcPct val="100000"/>
              </a:lnSpc>
              <a:spcAft>
                <a:spcPts val="1200"/>
              </a:spcAft>
              <a:buFont typeface="Arial" panose="020B0604020202020204" pitchFamily="34" charset="0"/>
              <a:buChar char="•"/>
            </a:pPr>
            <a:r>
              <a:rPr lang="en-AU" sz="2200" dirty="0">
                <a:solidFill>
                  <a:srgbClr val="002060"/>
                </a:solidFill>
              </a:rPr>
              <a:t>Offer outlines, annotations and other scaffolding tools</a:t>
            </a:r>
            <a:endParaRPr lang="en-AU" sz="2200" dirty="0" smtClean="0">
              <a:solidFill>
                <a:srgbClr val="002060"/>
              </a:solidFill>
            </a:endParaRPr>
          </a:p>
          <a:p>
            <a:pPr marL="351918" indent="-171450">
              <a:buFont typeface="Arial" panose="020B0604020202020204" pitchFamily="34" charset="0"/>
              <a:buChar char="•"/>
            </a:pPr>
            <a:endParaRPr lang="en-AU" sz="2400" dirty="0">
              <a:solidFill>
                <a:srgbClr val="002060"/>
              </a:solidFill>
            </a:endParaRPr>
          </a:p>
        </p:txBody>
      </p:sp>
      <p:sp>
        <p:nvSpPr>
          <p:cNvPr id="4" name="Footer Placeholder 3"/>
          <p:cNvSpPr>
            <a:spLocks noGrp="1"/>
          </p:cNvSpPr>
          <p:nvPr>
            <p:ph type="ftr" sz="quarter" idx="11"/>
          </p:nvPr>
        </p:nvSpPr>
        <p:spPr/>
        <p:txBody>
          <a:bodyPr/>
          <a:lstStyle/>
          <a:p>
            <a:r>
              <a:rPr lang="en-AU" smtClean="0"/>
              <a:t>Deakin University CRICOS Provider Code: 00113B</a:t>
            </a:r>
            <a:endParaRPr lang="en-AU"/>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48352"/>
            <a:ext cx="9144001" cy="1581913"/>
          </a:xfrm>
          <a:prstGeom prst="rect">
            <a:avLst/>
          </a:prstGeom>
        </p:spPr>
      </p:pic>
    </p:spTree>
    <p:extLst>
      <p:ext uri="{BB962C8B-B14F-4D97-AF65-F5344CB8AC3E}">
        <p14:creationId xmlns:p14="http://schemas.microsoft.com/office/powerpoint/2010/main" val="3156525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65516" y="1433077"/>
            <a:ext cx="8812963" cy="733221"/>
          </a:xfrm>
        </p:spPr>
        <p:txBody>
          <a:bodyPr/>
          <a:lstStyle/>
          <a:p>
            <a:pPr algn="ctr">
              <a:spcBef>
                <a:spcPts val="1200"/>
              </a:spcBef>
              <a:spcAft>
                <a:spcPts val="1200"/>
              </a:spcAft>
            </a:pPr>
            <a:r>
              <a:rPr lang="en-AU" sz="4000" cap="none" dirty="0" smtClean="0">
                <a:solidFill>
                  <a:srgbClr val="002060"/>
                </a:solidFill>
              </a:rPr>
              <a:t>Inclusive teaching resources at Deakin</a:t>
            </a:r>
            <a:endParaRPr lang="en-AU" sz="4000" cap="none" dirty="0">
              <a:solidFill>
                <a:srgbClr val="002060"/>
              </a:solidFill>
            </a:endParaRPr>
          </a:p>
        </p:txBody>
      </p:sp>
      <p:sp>
        <p:nvSpPr>
          <p:cNvPr id="11" name="Content Placeholder 10"/>
          <p:cNvSpPr>
            <a:spLocks noGrp="1"/>
          </p:cNvSpPr>
          <p:nvPr>
            <p:ph sz="half" idx="2"/>
          </p:nvPr>
        </p:nvSpPr>
        <p:spPr>
          <a:xfrm>
            <a:off x="566056" y="2410785"/>
            <a:ext cx="8011885" cy="3819421"/>
          </a:xfrm>
        </p:spPr>
        <p:txBody>
          <a:bodyPr/>
          <a:lstStyle/>
          <a:p>
            <a:pPr marL="0" indent="0">
              <a:spcAft>
                <a:spcPts val="0"/>
              </a:spcAft>
              <a:buNone/>
            </a:pPr>
            <a:r>
              <a:rPr lang="en-AU" sz="2300" b="1" dirty="0" smtClean="0">
                <a:solidFill>
                  <a:srgbClr val="C00000"/>
                </a:solidFill>
              </a:rPr>
              <a:t>ICCB </a:t>
            </a:r>
            <a:r>
              <a:rPr lang="en-AU" sz="2300" b="1" dirty="0" smtClean="0">
                <a:solidFill>
                  <a:srgbClr val="C00000"/>
                </a:solidFill>
              </a:rPr>
              <a:t>Inclusive Teaching WordPress</a:t>
            </a:r>
          </a:p>
          <a:p>
            <a:pPr>
              <a:spcAft>
                <a:spcPts val="1800"/>
              </a:spcAft>
            </a:pPr>
            <a:r>
              <a:rPr lang="en-AU" dirty="0" smtClean="0">
                <a:solidFill>
                  <a:srgbClr val="002060"/>
                </a:solidFill>
                <a:hlinkClick r:id="rId3"/>
              </a:rPr>
              <a:t>Inclusive Teaching </a:t>
            </a:r>
            <a:r>
              <a:rPr lang="en-AU" dirty="0" smtClean="0">
                <a:solidFill>
                  <a:srgbClr val="002060"/>
                </a:solidFill>
                <a:hlinkClick r:id="rId3"/>
              </a:rPr>
              <a:t>Toolkit</a:t>
            </a:r>
            <a:endParaRPr lang="en-AU" dirty="0" smtClean="0">
              <a:solidFill>
                <a:srgbClr val="002060"/>
              </a:solidFill>
            </a:endParaRPr>
          </a:p>
          <a:p>
            <a:pPr marL="0" indent="0">
              <a:spcAft>
                <a:spcPts val="0"/>
              </a:spcAft>
              <a:buNone/>
            </a:pPr>
            <a:r>
              <a:rPr lang="en-AU" sz="2300" b="1" dirty="0" smtClean="0">
                <a:solidFill>
                  <a:srgbClr val="C00000"/>
                </a:solidFill>
              </a:rPr>
              <a:t>Digital Centre of Excellence</a:t>
            </a:r>
            <a:r>
              <a:rPr lang="en-AU" sz="2300" b="1" dirty="0" smtClean="0">
                <a:solidFill>
                  <a:srgbClr val="002060"/>
                </a:solidFill>
              </a:rPr>
              <a:t> </a:t>
            </a:r>
            <a:r>
              <a:rPr lang="en-AU" sz="2300" dirty="0" smtClean="0">
                <a:solidFill>
                  <a:srgbClr val="002060"/>
                </a:solidFill>
              </a:rPr>
              <a:t>(</a:t>
            </a:r>
            <a:r>
              <a:rPr lang="en-AU" sz="2300" dirty="0" smtClean="0">
                <a:solidFill>
                  <a:srgbClr val="002060"/>
                </a:solidFill>
                <a:hlinkClick r:id="rId4"/>
              </a:rPr>
              <a:t>DCoE</a:t>
            </a:r>
            <a:r>
              <a:rPr lang="en-AU" sz="2300" dirty="0" smtClean="0">
                <a:solidFill>
                  <a:srgbClr val="002060"/>
                </a:solidFill>
              </a:rPr>
              <a:t>)</a:t>
            </a:r>
          </a:p>
          <a:p>
            <a:pPr>
              <a:spcAft>
                <a:spcPts val="1800"/>
              </a:spcAft>
            </a:pPr>
            <a:r>
              <a:rPr lang="en-AU" dirty="0" smtClean="0">
                <a:solidFill>
                  <a:srgbClr val="002060"/>
                </a:solidFill>
              </a:rPr>
              <a:t>Guidelines, tips &amp; standards for creating accessible digital work</a:t>
            </a:r>
            <a:r>
              <a:rPr lang="en-AU" sz="2300" dirty="0" smtClean="0">
                <a:solidFill>
                  <a:srgbClr val="002060"/>
                </a:solidFill>
              </a:rPr>
              <a:t>.</a:t>
            </a:r>
          </a:p>
          <a:p>
            <a:pPr marL="0" indent="0">
              <a:spcAft>
                <a:spcPts val="1800"/>
              </a:spcAft>
              <a:buNone/>
            </a:pPr>
            <a:r>
              <a:rPr lang="en-AU" sz="2300" b="1" dirty="0" smtClean="0">
                <a:solidFill>
                  <a:srgbClr val="C00000"/>
                </a:solidFill>
              </a:rPr>
              <a:t>Health </a:t>
            </a:r>
            <a:r>
              <a:rPr lang="en-AU" sz="2300" b="1" dirty="0">
                <a:solidFill>
                  <a:srgbClr val="C00000"/>
                </a:solidFill>
              </a:rPr>
              <a:t>Innovative Learning and Teaching Network (HILTN)</a:t>
            </a:r>
            <a:r>
              <a:rPr lang="en-AU" sz="2300" b="1" dirty="0">
                <a:solidFill>
                  <a:srgbClr val="00B050"/>
                </a:solidFill>
              </a:rPr>
              <a:t> </a:t>
            </a:r>
            <a:r>
              <a:rPr lang="en-AU" sz="2300" b="1" dirty="0" smtClean="0">
                <a:solidFill>
                  <a:srgbClr val="00B050"/>
                </a:solidFill>
              </a:rPr>
              <a:t/>
            </a:r>
            <a:br>
              <a:rPr lang="en-AU" sz="2300" b="1" dirty="0" smtClean="0">
                <a:solidFill>
                  <a:srgbClr val="00B050"/>
                </a:solidFill>
              </a:rPr>
            </a:br>
            <a:r>
              <a:rPr lang="en-AU" u="sng" dirty="0" smtClean="0">
                <a:solidFill>
                  <a:srgbClr val="002060"/>
                </a:solidFill>
                <a:hlinkClick r:id="rId5"/>
              </a:rPr>
              <a:t>Inclusive </a:t>
            </a:r>
            <a:r>
              <a:rPr lang="en-AU" u="sng" dirty="0">
                <a:solidFill>
                  <a:srgbClr val="002060"/>
                </a:solidFill>
                <a:hlinkClick r:id="rId5"/>
              </a:rPr>
              <a:t>Learning </a:t>
            </a:r>
            <a:r>
              <a:rPr lang="en-AU" u="sng" dirty="0" smtClean="0">
                <a:solidFill>
                  <a:srgbClr val="002060"/>
                </a:solidFill>
                <a:hlinkClick r:id="rId5"/>
              </a:rPr>
              <a:t>Series</a:t>
            </a:r>
            <a:endParaRPr lang="en-AU" dirty="0" smtClean="0">
              <a:solidFill>
                <a:srgbClr val="002060"/>
              </a:solidFill>
            </a:endParaRPr>
          </a:p>
          <a:p>
            <a:pPr marL="0" indent="0">
              <a:spcAft>
                <a:spcPts val="0"/>
              </a:spcAft>
              <a:buNone/>
            </a:pPr>
            <a:r>
              <a:rPr lang="en-AU" sz="2300" b="1" dirty="0" smtClean="0">
                <a:solidFill>
                  <a:srgbClr val="C00000"/>
                </a:solidFill>
              </a:rPr>
              <a:t>Teaching </a:t>
            </a:r>
            <a:r>
              <a:rPr lang="en-AU" sz="2300" b="1" dirty="0">
                <a:solidFill>
                  <a:srgbClr val="C00000"/>
                </a:solidFill>
              </a:rPr>
              <a:t>and </a:t>
            </a:r>
            <a:r>
              <a:rPr lang="en-AU" sz="2300" b="1" dirty="0" smtClean="0">
                <a:solidFill>
                  <a:srgbClr val="C00000"/>
                </a:solidFill>
              </a:rPr>
              <a:t>Learning at Deakin (sessional staff)</a:t>
            </a:r>
            <a:endParaRPr lang="en-AU" sz="2300" dirty="0" smtClean="0">
              <a:solidFill>
                <a:srgbClr val="002060"/>
              </a:solidFill>
            </a:endParaRPr>
          </a:p>
          <a:p>
            <a:pPr>
              <a:spcAft>
                <a:spcPts val="0"/>
              </a:spcAft>
            </a:pPr>
            <a:r>
              <a:rPr lang="en-AU" dirty="0">
                <a:solidFill>
                  <a:srgbClr val="002060"/>
                </a:solidFill>
              </a:rPr>
              <a:t>DLF CloudDeakin capacity building </a:t>
            </a:r>
            <a:r>
              <a:rPr lang="en-AU" dirty="0" smtClean="0">
                <a:solidFill>
                  <a:srgbClr val="002060"/>
                </a:solidFill>
              </a:rPr>
              <a:t>module.</a:t>
            </a:r>
          </a:p>
          <a:p>
            <a:pPr>
              <a:spcAft>
                <a:spcPts val="1200"/>
              </a:spcAft>
            </a:pPr>
            <a:r>
              <a:rPr lang="en-AU" dirty="0" smtClean="0">
                <a:solidFill>
                  <a:srgbClr val="002060"/>
                </a:solidFill>
              </a:rPr>
              <a:t>Self-register from </a:t>
            </a:r>
            <a:r>
              <a:rPr lang="en-AU" dirty="0" smtClean="0">
                <a:solidFill>
                  <a:srgbClr val="002060"/>
                </a:solidFill>
                <a:hlinkClick r:id="rId6"/>
              </a:rPr>
              <a:t>CloudDeakin</a:t>
            </a:r>
            <a:r>
              <a:rPr lang="en-AU" dirty="0" smtClean="0">
                <a:solidFill>
                  <a:srgbClr val="002060"/>
                </a:solidFill>
              </a:rPr>
              <a:t> home page</a:t>
            </a:r>
            <a:r>
              <a:rPr lang="en-AU" dirty="0" smtClean="0">
                <a:solidFill>
                  <a:srgbClr val="002060"/>
                </a:solidFill>
              </a:rPr>
              <a:t>.</a:t>
            </a:r>
          </a:p>
          <a:p>
            <a:pPr marL="0" indent="0">
              <a:spcAft>
                <a:spcPts val="1200"/>
              </a:spcAft>
              <a:buNone/>
            </a:pPr>
            <a:endParaRPr lang="en-AU" b="1" dirty="0" smtClean="0">
              <a:solidFill>
                <a:srgbClr val="7030A0"/>
              </a:solidFill>
            </a:endParaRPr>
          </a:p>
          <a:p>
            <a:pPr>
              <a:spcAft>
                <a:spcPts val="1200"/>
              </a:spcAft>
            </a:pPr>
            <a:endParaRPr lang="en-AU" sz="2400" dirty="0" smtClean="0">
              <a:solidFill>
                <a:srgbClr val="002060"/>
              </a:solidFill>
            </a:endParaRPr>
          </a:p>
          <a:p>
            <a:pPr marL="0" indent="0" algn="ctr">
              <a:buNone/>
            </a:pPr>
            <a:endParaRPr lang="en-AU" sz="2400" b="1" dirty="0" smtClean="0">
              <a:solidFill>
                <a:srgbClr val="482D7D"/>
              </a:solidFill>
            </a:endParaRPr>
          </a:p>
          <a:p>
            <a:pPr marL="0" indent="0">
              <a:buNone/>
            </a:pPr>
            <a:endParaRPr lang="en-AU" sz="1600" b="1" dirty="0" smtClean="0">
              <a:solidFill>
                <a:srgbClr val="482D7D"/>
              </a:solidFill>
            </a:endParaRPr>
          </a:p>
          <a:p>
            <a:endParaRPr lang="en-AU" dirty="0"/>
          </a:p>
        </p:txBody>
      </p:sp>
      <p:sp>
        <p:nvSpPr>
          <p:cNvPr id="3" name="Footer Placeholder 2"/>
          <p:cNvSpPr>
            <a:spLocks noGrp="1"/>
          </p:cNvSpPr>
          <p:nvPr>
            <p:ph type="ftr" sz="quarter" idx="11"/>
          </p:nvPr>
        </p:nvSpPr>
        <p:spPr>
          <a:xfrm>
            <a:off x="144001" y="6719180"/>
            <a:ext cx="3086100" cy="142950"/>
          </a:xfrm>
        </p:spPr>
        <p:txBody>
          <a:bodyPr/>
          <a:lstStyle/>
          <a:p>
            <a:r>
              <a:rPr lang="en-AU" dirty="0" smtClean="0"/>
              <a:t>Deakin University CRICOS Provider Code: 00113B</a:t>
            </a:r>
            <a:endParaRPr lang="en-AU" dirty="0"/>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 y="-477122"/>
            <a:ext cx="9144001" cy="1581913"/>
          </a:xfrm>
          <a:prstGeom prst="rect">
            <a:avLst/>
          </a:prstGeom>
        </p:spPr>
      </p:pic>
    </p:spTree>
    <p:extLst>
      <p:ext uri="{BB962C8B-B14F-4D97-AF65-F5344CB8AC3E}">
        <p14:creationId xmlns:p14="http://schemas.microsoft.com/office/powerpoint/2010/main" val="344439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160746" y="2004817"/>
            <a:ext cx="6858000" cy="1074741"/>
          </a:xfrm>
        </p:spPr>
        <p:txBody>
          <a:bodyPr>
            <a:normAutofit/>
          </a:bodyPr>
          <a:lstStyle/>
          <a:p>
            <a:pPr algn="ctr"/>
            <a:r>
              <a:rPr lang="en-AU" sz="4400" b="1" dirty="0" smtClean="0">
                <a:solidFill>
                  <a:srgbClr val="002060"/>
                </a:solidFill>
                <a:latin typeface="+mj-lt"/>
                <a:ea typeface="+mj-ea"/>
                <a:cs typeface="+mj-cs"/>
              </a:rPr>
              <a:t>Thank </a:t>
            </a:r>
            <a:r>
              <a:rPr lang="en-AU" sz="4400" b="1" dirty="0">
                <a:solidFill>
                  <a:srgbClr val="002060"/>
                </a:solidFill>
                <a:latin typeface="+mj-lt"/>
                <a:ea typeface="+mj-ea"/>
                <a:cs typeface="+mj-cs"/>
              </a:rPr>
              <a:t>you!</a:t>
            </a:r>
          </a:p>
        </p:txBody>
      </p:sp>
      <p:sp>
        <p:nvSpPr>
          <p:cNvPr id="6" name="Footer Placeholder 5"/>
          <p:cNvSpPr>
            <a:spLocks noGrp="1"/>
          </p:cNvSpPr>
          <p:nvPr>
            <p:ph type="ftr" sz="quarter" idx="11"/>
          </p:nvPr>
        </p:nvSpPr>
        <p:spPr/>
        <p:txBody>
          <a:bodyPr/>
          <a:lstStyle/>
          <a:p>
            <a:r>
              <a:rPr lang="en-AU" smtClean="0"/>
              <a:t>Deakin University CRICOS Provider Code: 00113B</a:t>
            </a:r>
            <a:endParaRPr lang="en-AU" dirty="0"/>
          </a:p>
        </p:txBody>
      </p:sp>
      <p:sp>
        <p:nvSpPr>
          <p:cNvPr id="4" name="TextBox 3"/>
          <p:cNvSpPr txBox="1"/>
          <p:nvPr/>
        </p:nvSpPr>
        <p:spPr>
          <a:xfrm>
            <a:off x="1258720" y="3213148"/>
            <a:ext cx="7076716" cy="1938992"/>
          </a:xfrm>
          <a:prstGeom prst="rect">
            <a:avLst/>
          </a:prstGeom>
          <a:noFill/>
        </p:spPr>
        <p:txBody>
          <a:bodyPr wrap="square" rtlCol="0">
            <a:spAutoFit/>
          </a:bodyPr>
          <a:lstStyle/>
          <a:p>
            <a:r>
              <a:rPr lang="en-AU" sz="2400" dirty="0" smtClean="0">
                <a:solidFill>
                  <a:srgbClr val="002060"/>
                </a:solidFill>
              </a:rPr>
              <a:t>For any information regarding the ICCB inclusive teaching resources or staff training please contact:</a:t>
            </a:r>
            <a:endParaRPr lang="en-AU" sz="2400" dirty="0">
              <a:solidFill>
                <a:srgbClr val="002060"/>
              </a:solidFill>
            </a:endParaRPr>
          </a:p>
          <a:p>
            <a:endParaRPr lang="en-AU" sz="2400" b="1" dirty="0" smtClean="0">
              <a:solidFill>
                <a:srgbClr val="002060"/>
              </a:solidFill>
            </a:endParaRPr>
          </a:p>
          <a:p>
            <a:r>
              <a:rPr lang="en-AU" sz="2400" b="1" dirty="0" smtClean="0">
                <a:solidFill>
                  <a:srgbClr val="002060"/>
                </a:solidFill>
              </a:rPr>
              <a:t>Dr Janet Watson</a:t>
            </a:r>
            <a:r>
              <a:rPr lang="en-AU" sz="2400" dirty="0" smtClean="0">
                <a:solidFill>
                  <a:srgbClr val="002060"/>
                </a:solidFill>
              </a:rPr>
              <a:t>:</a:t>
            </a:r>
            <a:r>
              <a:rPr lang="en-AU" sz="2400" b="1" dirty="0" smtClean="0">
                <a:solidFill>
                  <a:srgbClr val="002060"/>
                </a:solidFill>
              </a:rPr>
              <a:t> </a:t>
            </a:r>
            <a:r>
              <a:rPr lang="en-AU" sz="2400" dirty="0" smtClean="0">
                <a:solidFill>
                  <a:srgbClr val="002060"/>
                </a:solidFill>
              </a:rPr>
              <a:t>janet.w@deakin.edu.au</a:t>
            </a:r>
            <a:endParaRPr lang="en-US" sz="2400" dirty="0" smtClean="0">
              <a:solidFill>
                <a:srgbClr val="002060"/>
              </a:solidFill>
            </a:endParaRPr>
          </a:p>
          <a:p>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020"/>
            <a:ext cx="9144001" cy="1581913"/>
          </a:xfrm>
          <a:prstGeom prst="rect">
            <a:avLst/>
          </a:prstGeom>
        </p:spPr>
      </p:pic>
    </p:spTree>
    <p:extLst>
      <p:ext uri="{BB962C8B-B14F-4D97-AF65-F5344CB8AC3E}">
        <p14:creationId xmlns:p14="http://schemas.microsoft.com/office/powerpoint/2010/main" val="420427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Deakin University CRICOS Provider Code: 00113B</a:t>
            </a:r>
            <a:endParaRPr lang="en-AU"/>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95745"/>
            <a:ext cx="9144001" cy="1581913"/>
          </a:xfrm>
          <a:prstGeom prst="rect">
            <a:avLst/>
          </a:prstGeom>
        </p:spPr>
      </p:pic>
      <p:sp>
        <p:nvSpPr>
          <p:cNvPr id="10" name="Content Placeholder 2"/>
          <p:cNvSpPr>
            <a:spLocks noGrp="1"/>
          </p:cNvSpPr>
          <p:nvPr>
            <p:ph idx="1"/>
          </p:nvPr>
        </p:nvSpPr>
        <p:spPr>
          <a:xfrm>
            <a:off x="628650" y="2566800"/>
            <a:ext cx="7886700" cy="3807874"/>
          </a:xfrm>
        </p:spPr>
        <p:txBody>
          <a:bodyPr>
            <a:normAutofit/>
          </a:bodyPr>
          <a:lstStyle/>
          <a:p>
            <a:pPr marL="457200" indent="-457200">
              <a:spcAft>
                <a:spcPts val="1200"/>
              </a:spcAft>
              <a:buFont typeface="Arial" panose="020B0604020202020204" pitchFamily="34" charset="0"/>
              <a:buChar char="•"/>
            </a:pPr>
            <a:r>
              <a:rPr lang="en-AU" sz="3200" u="sng" dirty="0" smtClean="0">
                <a:solidFill>
                  <a:srgbClr val="002060"/>
                </a:solidFill>
                <a:hlinkClick r:id="rId4"/>
              </a:rPr>
              <a:t>Higher Education</a:t>
            </a:r>
            <a:r>
              <a:rPr lang="en-AU" i="1" u="sng" dirty="0">
                <a:solidFill>
                  <a:srgbClr val="002060"/>
                </a:solidFill>
              </a:rPr>
              <a:t> </a:t>
            </a:r>
            <a:r>
              <a:rPr lang="en-AU" sz="3200" dirty="0" smtClean="0">
                <a:solidFill>
                  <a:srgbClr val="002060"/>
                </a:solidFill>
                <a:hlinkClick r:id="rId4"/>
              </a:rPr>
              <a:t>https</a:t>
            </a:r>
            <a:r>
              <a:rPr lang="en-AU" sz="3200" dirty="0">
                <a:solidFill>
                  <a:srgbClr val="002060"/>
                </a:solidFill>
                <a:hlinkClick r:id="rId4"/>
              </a:rPr>
              <a:t>://</a:t>
            </a:r>
            <a:r>
              <a:rPr lang="en-AU" sz="3200" dirty="0" smtClean="0">
                <a:solidFill>
                  <a:srgbClr val="002060"/>
                </a:solidFill>
                <a:hlinkClick r:id="rId4"/>
              </a:rPr>
              <a:t>deakin.kanopystreaming.com/video/higher-education</a:t>
            </a:r>
            <a:endParaRPr lang="en-AU" sz="3200" dirty="0">
              <a:solidFill>
                <a:srgbClr val="002060"/>
              </a:solidFill>
            </a:endParaRPr>
          </a:p>
          <a:p>
            <a:pPr marL="457200" indent="-457200">
              <a:buFont typeface="Arial" panose="020B0604020202020204" pitchFamily="34" charset="0"/>
              <a:buChar char="•"/>
            </a:pPr>
            <a:r>
              <a:rPr lang="en-AU" sz="3200" dirty="0">
                <a:solidFill>
                  <a:srgbClr val="002060"/>
                </a:solidFill>
              </a:rPr>
              <a:t>While watching, make quick notes on:</a:t>
            </a:r>
          </a:p>
          <a:p>
            <a:pPr marL="914400" lvl="1" indent="-457200">
              <a:lnSpc>
                <a:spcPct val="100000"/>
              </a:lnSpc>
              <a:spcBef>
                <a:spcPts val="600"/>
              </a:spcBef>
              <a:spcAft>
                <a:spcPts val="600"/>
              </a:spcAft>
              <a:buFont typeface="+mj-lt"/>
              <a:buAutoNum type="arabicPeriod"/>
            </a:pPr>
            <a:r>
              <a:rPr lang="en-AU" sz="2400" b="0" dirty="0" smtClean="0">
                <a:solidFill>
                  <a:srgbClr val="002060"/>
                </a:solidFill>
              </a:rPr>
              <a:t>The kinds of challenges these types of students would face at Deakin.</a:t>
            </a:r>
          </a:p>
          <a:p>
            <a:pPr marL="914400" lvl="1" indent="-457200">
              <a:lnSpc>
                <a:spcPct val="100000"/>
              </a:lnSpc>
              <a:spcBef>
                <a:spcPts val="600"/>
              </a:spcBef>
              <a:spcAft>
                <a:spcPts val="600"/>
              </a:spcAft>
              <a:buFont typeface="+mj-lt"/>
              <a:buAutoNum type="arabicPeriod"/>
            </a:pPr>
            <a:r>
              <a:rPr lang="en-AU" sz="2400" b="0" dirty="0" smtClean="0">
                <a:solidFill>
                  <a:srgbClr val="002060"/>
                </a:solidFill>
              </a:rPr>
              <a:t>What might help overcome/avoid these challenges.</a:t>
            </a:r>
          </a:p>
        </p:txBody>
      </p:sp>
      <p:sp>
        <p:nvSpPr>
          <p:cNvPr id="12" name="TextBox 11"/>
          <p:cNvSpPr txBox="1"/>
          <p:nvPr/>
        </p:nvSpPr>
        <p:spPr>
          <a:xfrm>
            <a:off x="363682" y="1641763"/>
            <a:ext cx="8042564" cy="769441"/>
          </a:xfrm>
          <a:prstGeom prst="rect">
            <a:avLst/>
          </a:prstGeom>
          <a:noFill/>
        </p:spPr>
        <p:txBody>
          <a:bodyPr wrap="square" rtlCol="0">
            <a:spAutoFit/>
          </a:bodyPr>
          <a:lstStyle/>
          <a:p>
            <a:pPr algn="ctr">
              <a:spcAft>
                <a:spcPts val="1200"/>
              </a:spcAft>
            </a:pPr>
            <a:r>
              <a:rPr lang="en-AU" sz="4400" dirty="0" smtClean="0">
                <a:solidFill>
                  <a:srgbClr val="002060"/>
                </a:solidFill>
              </a:rPr>
              <a:t>Video</a:t>
            </a:r>
            <a:endParaRPr lang="en-AU" sz="4400" dirty="0">
              <a:solidFill>
                <a:srgbClr val="002060"/>
              </a:solidFill>
            </a:endParaRPr>
          </a:p>
        </p:txBody>
      </p:sp>
    </p:spTree>
    <p:extLst>
      <p:ext uri="{BB962C8B-B14F-4D97-AF65-F5344CB8AC3E}">
        <p14:creationId xmlns:p14="http://schemas.microsoft.com/office/powerpoint/2010/main" val="2762818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75587" y="1571829"/>
            <a:ext cx="8040118" cy="733221"/>
          </a:xfrm>
        </p:spPr>
        <p:txBody>
          <a:bodyPr/>
          <a:lstStyle/>
          <a:p>
            <a:pPr algn="ctr">
              <a:spcBef>
                <a:spcPts val="1200"/>
              </a:spcBef>
              <a:spcAft>
                <a:spcPts val="1200"/>
              </a:spcAft>
            </a:pPr>
            <a:r>
              <a:rPr lang="en-AU" sz="5400" cap="none" dirty="0" smtClean="0">
                <a:solidFill>
                  <a:srgbClr val="002060"/>
                </a:solidFill>
              </a:rPr>
              <a:t>Diversity</a:t>
            </a:r>
            <a:endParaRPr lang="en-AU" sz="5400" cap="none" dirty="0">
              <a:solidFill>
                <a:srgbClr val="002060"/>
              </a:solidFill>
            </a:endParaRPr>
          </a:p>
        </p:txBody>
      </p:sp>
      <p:sp>
        <p:nvSpPr>
          <p:cNvPr id="11" name="Content Placeholder 10"/>
          <p:cNvSpPr>
            <a:spLocks noGrp="1"/>
          </p:cNvSpPr>
          <p:nvPr>
            <p:ph sz="half" idx="2"/>
          </p:nvPr>
        </p:nvSpPr>
        <p:spPr>
          <a:xfrm>
            <a:off x="762000" y="2286659"/>
            <a:ext cx="7810500" cy="1736092"/>
          </a:xfrm>
        </p:spPr>
        <p:txBody>
          <a:bodyPr/>
          <a:lstStyle/>
          <a:p>
            <a:pPr marL="0" lvl="0" indent="0" algn="ctr">
              <a:lnSpc>
                <a:spcPct val="107000"/>
              </a:lnSpc>
              <a:spcAft>
                <a:spcPts val="1200"/>
              </a:spcAft>
              <a:buNone/>
            </a:pPr>
            <a:r>
              <a:rPr lang="en-AU" b="1" dirty="0">
                <a:solidFill>
                  <a:srgbClr val="002060"/>
                </a:solidFill>
                <a:ea typeface="Calibri" panose="020F0502020204030204" pitchFamily="34" charset="0"/>
                <a:cs typeface="Arial" panose="020B0604020202020204" pitchFamily="34" charset="0"/>
              </a:rPr>
              <a:t>What do you see as the diversity of your student cohort</a:t>
            </a:r>
            <a:r>
              <a:rPr lang="en-AU" b="1" dirty="0" smtClean="0">
                <a:solidFill>
                  <a:srgbClr val="002060"/>
                </a:solidFill>
                <a:ea typeface="Calibri" panose="020F0502020204030204" pitchFamily="34" charset="0"/>
                <a:cs typeface="Arial" panose="020B0604020202020204" pitchFamily="34" charset="0"/>
              </a:rPr>
              <a:t>?</a:t>
            </a:r>
            <a:endParaRPr lang="en-AU" b="1" dirty="0">
              <a:solidFill>
                <a:srgbClr val="002060"/>
              </a:solidFill>
              <a:ea typeface="Calibri" panose="020F0502020204030204" pitchFamily="34" charset="0"/>
              <a:cs typeface="Arial" panose="020B0604020202020204" pitchFamily="34" charset="0"/>
            </a:endParaRPr>
          </a:p>
          <a:p>
            <a:pPr marL="798911" lvl="1" indent="-342900">
              <a:lnSpc>
                <a:spcPct val="107000"/>
              </a:lnSpc>
              <a:buFont typeface="Symbol" panose="05050102010706020507" pitchFamily="18" charset="2"/>
              <a:buChar char=""/>
            </a:pPr>
            <a:r>
              <a:rPr lang="en-AU" sz="1600" dirty="0">
                <a:solidFill>
                  <a:srgbClr val="002060"/>
                </a:solidFill>
                <a:ea typeface="Calibri" panose="020F0502020204030204" pitchFamily="34" charset="0"/>
                <a:cs typeface="Arial" panose="020B0604020202020204" pitchFamily="34" charset="0"/>
              </a:rPr>
              <a:t>Deakin has a very diverse community of students and staff from over 126 distinct countries. </a:t>
            </a:r>
          </a:p>
          <a:p>
            <a:pPr marL="798911" lvl="1" indent="-342900">
              <a:lnSpc>
                <a:spcPct val="107000"/>
              </a:lnSpc>
              <a:buFont typeface="Symbol" panose="05050102010706020507" pitchFamily="18" charset="2"/>
              <a:buChar char=""/>
            </a:pPr>
            <a:r>
              <a:rPr lang="en-AU" sz="1600" dirty="0">
                <a:solidFill>
                  <a:srgbClr val="002060"/>
                </a:solidFill>
                <a:ea typeface="Calibri" panose="020F0502020204030204" pitchFamily="34" charset="0"/>
                <a:cs typeface="Arial" panose="020B0604020202020204" pitchFamily="34" charset="0"/>
              </a:rPr>
              <a:t>We have the highest number of students registered with a disability of any university in Australia and encourage the participation of different equity groups. </a:t>
            </a:r>
          </a:p>
          <a:p>
            <a:pPr marL="0" indent="0" algn="ctr">
              <a:buNone/>
            </a:pPr>
            <a:endParaRPr lang="en-AU" sz="2400" b="1" dirty="0" smtClean="0">
              <a:solidFill>
                <a:srgbClr val="482D7D"/>
              </a:solidFill>
            </a:endParaRPr>
          </a:p>
          <a:p>
            <a:pPr marL="0" indent="0">
              <a:buNone/>
            </a:pPr>
            <a:endParaRPr lang="en-AU" sz="1600" b="1" dirty="0" smtClean="0">
              <a:solidFill>
                <a:srgbClr val="482D7D"/>
              </a:solidFill>
            </a:endParaRPr>
          </a:p>
          <a:p>
            <a:endParaRPr lang="en-AU" dirty="0"/>
          </a:p>
        </p:txBody>
      </p:sp>
      <p:sp>
        <p:nvSpPr>
          <p:cNvPr id="3" name="Footer Placeholder 2"/>
          <p:cNvSpPr>
            <a:spLocks noGrp="1"/>
          </p:cNvSpPr>
          <p:nvPr>
            <p:ph type="ftr" sz="quarter" idx="11"/>
          </p:nvPr>
        </p:nvSpPr>
        <p:spPr/>
        <p:txBody>
          <a:bodyPr/>
          <a:lstStyle/>
          <a:p>
            <a:r>
              <a:rPr lang="en-AU" smtClean="0"/>
              <a:t>Deakin University CRICOS Provider Code: 00113B</a:t>
            </a:r>
            <a:endParaRPr lang="en-AU"/>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81470"/>
            <a:ext cx="9144001" cy="1581913"/>
          </a:xfrm>
          <a:prstGeom prst="rect">
            <a:avLst/>
          </a:prstGeom>
        </p:spPr>
      </p:pic>
      <p:pic>
        <p:nvPicPr>
          <p:cNvPr id="1026" name="Picture 2" descr="If your took 100 domestic students you would hav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0144" y="4014124"/>
            <a:ext cx="5163710" cy="28438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106687" y="4310429"/>
            <a:ext cx="1847850" cy="261610"/>
          </a:xfrm>
          <a:prstGeom prst="rect">
            <a:avLst/>
          </a:prstGeom>
          <a:noFill/>
        </p:spPr>
        <p:txBody>
          <a:bodyPr wrap="square" rtlCol="0">
            <a:spAutoFit/>
          </a:bodyPr>
          <a:lstStyle/>
          <a:p>
            <a:r>
              <a:rPr lang="en-AU" sz="1100" dirty="0" smtClean="0"/>
              <a:t>LIVE the Future Agenda 2020</a:t>
            </a:r>
            <a:endParaRPr lang="en-AU" sz="1100" dirty="0"/>
          </a:p>
        </p:txBody>
      </p:sp>
    </p:spTree>
    <p:extLst>
      <p:ext uri="{BB962C8B-B14F-4D97-AF65-F5344CB8AC3E}">
        <p14:creationId xmlns:p14="http://schemas.microsoft.com/office/powerpoint/2010/main" val="249305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51940" y="2176484"/>
            <a:ext cx="8040118" cy="733221"/>
          </a:xfrm>
        </p:spPr>
        <p:txBody>
          <a:bodyPr/>
          <a:lstStyle/>
          <a:p>
            <a:pPr algn="ctr">
              <a:spcBef>
                <a:spcPts val="1200"/>
              </a:spcBef>
              <a:spcAft>
                <a:spcPts val="1200"/>
              </a:spcAft>
            </a:pPr>
            <a:r>
              <a:rPr lang="en-AU" sz="5400" cap="none" dirty="0" smtClean="0">
                <a:solidFill>
                  <a:srgbClr val="002060"/>
                </a:solidFill>
              </a:rPr>
              <a:t>What is inclusive teaching?</a:t>
            </a:r>
            <a:endParaRPr lang="en-AU" sz="5400" cap="none" dirty="0">
              <a:solidFill>
                <a:srgbClr val="002060"/>
              </a:solidFill>
            </a:endParaRPr>
          </a:p>
        </p:txBody>
      </p:sp>
      <p:sp>
        <p:nvSpPr>
          <p:cNvPr id="3" name="Footer Placeholder 2"/>
          <p:cNvSpPr>
            <a:spLocks noGrp="1"/>
          </p:cNvSpPr>
          <p:nvPr>
            <p:ph type="ftr" sz="quarter" idx="11"/>
          </p:nvPr>
        </p:nvSpPr>
        <p:spPr/>
        <p:txBody>
          <a:bodyPr/>
          <a:lstStyle/>
          <a:p>
            <a:r>
              <a:rPr lang="en-AU" smtClean="0"/>
              <a:t>Deakin University CRICOS Provider Code: 00113B</a:t>
            </a:r>
            <a:endParaRPr lang="en-AU"/>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0020"/>
            <a:ext cx="9144001" cy="1581913"/>
          </a:xfrm>
          <a:prstGeom prst="rect">
            <a:avLst/>
          </a:prstGeom>
        </p:spPr>
      </p:pic>
      <p:sp>
        <p:nvSpPr>
          <p:cNvPr id="5" name="TextBox 4"/>
          <p:cNvSpPr txBox="1"/>
          <p:nvPr/>
        </p:nvSpPr>
        <p:spPr>
          <a:xfrm>
            <a:off x="551940" y="3080084"/>
            <a:ext cx="8255176" cy="3171446"/>
          </a:xfrm>
          <a:prstGeom prst="rect">
            <a:avLst/>
          </a:prstGeom>
          <a:noFill/>
        </p:spPr>
        <p:txBody>
          <a:bodyPr wrap="square" rtlCol="0">
            <a:spAutoFit/>
          </a:bodyPr>
          <a:lstStyle/>
          <a:p>
            <a:pPr>
              <a:lnSpc>
                <a:spcPct val="107000"/>
              </a:lnSpc>
            </a:pPr>
            <a:r>
              <a:rPr lang="en-AU" sz="2400" dirty="0">
                <a:solidFill>
                  <a:srgbClr val="002060"/>
                </a:solidFill>
                <a:ea typeface="Calibri" panose="020F0502020204030204" pitchFamily="34" charset="0"/>
                <a:cs typeface="Arial" panose="020B0604020202020204" pitchFamily="34" charset="0"/>
              </a:rPr>
              <a:t>'Inclusive learning and teaching in higher education refers to the ways in which pedagogy, curricula and assessment are designed and delivered to engage students in learning that is </a:t>
            </a:r>
            <a:r>
              <a:rPr lang="en-AU" sz="2400" b="1" dirty="0">
                <a:solidFill>
                  <a:srgbClr val="00B050"/>
                </a:solidFill>
                <a:ea typeface="Calibri" panose="020F0502020204030204" pitchFamily="34" charset="0"/>
                <a:cs typeface="Arial" panose="020B0604020202020204" pitchFamily="34" charset="0"/>
              </a:rPr>
              <a:t>meaningful</a:t>
            </a:r>
            <a:r>
              <a:rPr lang="en-AU" sz="2400" dirty="0">
                <a:solidFill>
                  <a:srgbClr val="002060"/>
                </a:solidFill>
                <a:ea typeface="Calibri" panose="020F0502020204030204" pitchFamily="34" charset="0"/>
                <a:cs typeface="Arial" panose="020B0604020202020204" pitchFamily="34" charset="0"/>
              </a:rPr>
              <a:t>, </a:t>
            </a:r>
            <a:r>
              <a:rPr lang="en-AU" sz="2400" b="1" dirty="0">
                <a:solidFill>
                  <a:srgbClr val="00B050"/>
                </a:solidFill>
                <a:ea typeface="Calibri" panose="020F0502020204030204" pitchFamily="34" charset="0"/>
                <a:cs typeface="Arial" panose="020B0604020202020204" pitchFamily="34" charset="0"/>
              </a:rPr>
              <a:t>relevant</a:t>
            </a:r>
            <a:r>
              <a:rPr lang="en-AU" sz="2400" dirty="0">
                <a:solidFill>
                  <a:srgbClr val="C00000"/>
                </a:solidFill>
                <a:ea typeface="Calibri" panose="020F0502020204030204" pitchFamily="34" charset="0"/>
                <a:cs typeface="Arial" panose="020B0604020202020204" pitchFamily="34" charset="0"/>
              </a:rPr>
              <a:t> </a:t>
            </a:r>
            <a:r>
              <a:rPr lang="en-AU" sz="2400" dirty="0">
                <a:solidFill>
                  <a:srgbClr val="002060"/>
                </a:solidFill>
                <a:ea typeface="Calibri" panose="020F0502020204030204" pitchFamily="34" charset="0"/>
                <a:cs typeface="Arial" panose="020B0604020202020204" pitchFamily="34" charset="0"/>
              </a:rPr>
              <a:t>and </a:t>
            </a:r>
            <a:r>
              <a:rPr lang="en-AU" sz="2400" b="1" dirty="0">
                <a:solidFill>
                  <a:srgbClr val="00B050"/>
                </a:solidFill>
                <a:ea typeface="Calibri" panose="020F0502020204030204" pitchFamily="34" charset="0"/>
                <a:cs typeface="Arial" panose="020B0604020202020204" pitchFamily="34" charset="0"/>
              </a:rPr>
              <a:t>accessible to all</a:t>
            </a:r>
            <a:r>
              <a:rPr lang="en-AU" sz="2400" dirty="0">
                <a:solidFill>
                  <a:srgbClr val="002060"/>
                </a:solidFill>
                <a:ea typeface="Calibri" panose="020F0502020204030204" pitchFamily="34" charset="0"/>
                <a:cs typeface="Arial" panose="020B0604020202020204" pitchFamily="34" charset="0"/>
              </a:rPr>
              <a:t>. It embraces a view of the individual and individual difference as the source of diversity that can enrich the lives and learning of others'.</a:t>
            </a:r>
          </a:p>
          <a:p>
            <a:pPr>
              <a:lnSpc>
                <a:spcPct val="107000"/>
              </a:lnSpc>
            </a:pPr>
            <a:endParaRPr lang="en-AU" sz="11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lvl="1" algn="ctr">
              <a:lnSpc>
                <a:spcPct val="107000"/>
              </a:lnSpc>
            </a:pPr>
            <a:r>
              <a:rPr lang="en-AU" sz="1600" dirty="0">
                <a:solidFill>
                  <a:srgbClr val="002060"/>
                </a:solidFill>
                <a:ea typeface="Calibri" panose="020F0502020204030204" pitchFamily="34" charset="0"/>
                <a:cs typeface="Arial" panose="020B0604020202020204" pitchFamily="34" charset="0"/>
              </a:rPr>
              <a:t>Professor Christine Hockings, April 2010</a:t>
            </a:r>
          </a:p>
          <a:p>
            <a:pPr lvl="1" algn="ctr">
              <a:lnSpc>
                <a:spcPct val="107000"/>
              </a:lnSpc>
            </a:pPr>
            <a:r>
              <a:rPr lang="en-AU" sz="1600" i="1" dirty="0" smtClean="0">
                <a:solidFill>
                  <a:srgbClr val="002060"/>
                </a:solidFill>
                <a:ea typeface="Calibri" panose="020F0502020204030204" pitchFamily="34" charset="0"/>
                <a:cs typeface="Arial" panose="020B0604020202020204" pitchFamily="34" charset="0"/>
              </a:rPr>
              <a:t>Inclusive </a:t>
            </a:r>
            <a:r>
              <a:rPr lang="en-AU" sz="1600" i="1" dirty="0">
                <a:solidFill>
                  <a:srgbClr val="002060"/>
                </a:solidFill>
                <a:ea typeface="Calibri" panose="020F0502020204030204" pitchFamily="34" charset="0"/>
                <a:cs typeface="Arial" panose="020B0604020202020204" pitchFamily="34" charset="0"/>
              </a:rPr>
              <a:t>learning and teaching in higher education: a synthesis of </a:t>
            </a:r>
            <a:r>
              <a:rPr lang="en-AU" sz="1600" i="1" dirty="0" smtClean="0">
                <a:solidFill>
                  <a:srgbClr val="002060"/>
                </a:solidFill>
                <a:ea typeface="Calibri" panose="020F0502020204030204" pitchFamily="34" charset="0"/>
                <a:cs typeface="Arial" panose="020B0604020202020204" pitchFamily="34" charset="0"/>
              </a:rPr>
              <a:t>research</a:t>
            </a:r>
            <a:endParaRPr lang="en-AU" sz="1800" i="1" dirty="0">
              <a:solidFill>
                <a:srgbClr val="002060"/>
              </a:solidFill>
            </a:endParaRPr>
          </a:p>
        </p:txBody>
      </p:sp>
    </p:spTree>
    <p:extLst>
      <p:ext uri="{BB962C8B-B14F-4D97-AF65-F5344CB8AC3E}">
        <p14:creationId xmlns:p14="http://schemas.microsoft.com/office/powerpoint/2010/main" val="102580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000" y="1474596"/>
            <a:ext cx="7848000" cy="792000"/>
          </a:xfrm>
        </p:spPr>
        <p:txBody>
          <a:bodyPr/>
          <a:lstStyle/>
          <a:p>
            <a:pPr algn="ctr"/>
            <a:r>
              <a:rPr lang="en-AU" sz="4000" cap="none" dirty="0" smtClean="0">
                <a:solidFill>
                  <a:srgbClr val="002060"/>
                </a:solidFill>
              </a:rPr>
              <a:t>Universal Design for Learning (UDL)</a:t>
            </a:r>
            <a:endParaRPr lang="en-AU" dirty="0"/>
          </a:p>
        </p:txBody>
      </p:sp>
      <p:sp>
        <p:nvSpPr>
          <p:cNvPr id="3" name="Content Placeholder 2"/>
          <p:cNvSpPr>
            <a:spLocks noGrp="1"/>
          </p:cNvSpPr>
          <p:nvPr>
            <p:ph idx="1"/>
          </p:nvPr>
        </p:nvSpPr>
        <p:spPr>
          <a:xfrm>
            <a:off x="648000" y="2108607"/>
            <a:ext cx="7848000" cy="4319376"/>
          </a:xfrm>
        </p:spPr>
        <p:txBody>
          <a:bodyPr/>
          <a:lstStyle/>
          <a:p>
            <a:pPr>
              <a:lnSpc>
                <a:spcPct val="100000"/>
              </a:lnSpc>
              <a:spcAft>
                <a:spcPts val="1500"/>
              </a:spcAft>
              <a:buNone/>
            </a:pPr>
            <a:r>
              <a:rPr lang="en-AU" sz="2400" b="1" dirty="0">
                <a:solidFill>
                  <a:srgbClr val="002060"/>
                </a:solidFill>
              </a:rPr>
              <a:t>A</a:t>
            </a:r>
            <a:r>
              <a:rPr lang="en-AU" sz="2400" b="1" dirty="0" smtClean="0">
                <a:solidFill>
                  <a:srgbClr val="002060"/>
                </a:solidFill>
              </a:rPr>
              <a:t>nticipates learner diversity </a:t>
            </a:r>
            <a:r>
              <a:rPr lang="en-AU" sz="2400" dirty="0" smtClean="0">
                <a:solidFill>
                  <a:srgbClr val="002060"/>
                </a:solidFill>
              </a:rPr>
              <a:t>and minimises the need for individual accommodation or adjustments to </a:t>
            </a:r>
            <a:r>
              <a:rPr lang="en-AU" sz="2400" b="1" dirty="0" smtClean="0">
                <a:solidFill>
                  <a:srgbClr val="00B050"/>
                </a:solidFill>
              </a:rPr>
              <a:t>benefit ALL students.</a:t>
            </a:r>
          </a:p>
          <a:p>
            <a:pPr>
              <a:lnSpc>
                <a:spcPct val="100000"/>
              </a:lnSpc>
              <a:spcAft>
                <a:spcPts val="600"/>
              </a:spcAft>
              <a:buNone/>
            </a:pPr>
            <a:r>
              <a:rPr lang="en-AU" sz="2400" b="1" dirty="0" smtClean="0">
                <a:solidFill>
                  <a:srgbClr val="002060"/>
                </a:solidFill>
              </a:rPr>
              <a:t>Provides choices, options and flexibility </a:t>
            </a:r>
            <a:r>
              <a:rPr lang="en-AU" sz="2400" dirty="0" smtClean="0">
                <a:solidFill>
                  <a:srgbClr val="002060"/>
                </a:solidFill>
              </a:rPr>
              <a:t>for </a:t>
            </a:r>
            <a:r>
              <a:rPr lang="en-AU" sz="2400" dirty="0">
                <a:solidFill>
                  <a:srgbClr val="002060"/>
                </a:solidFill>
              </a:rPr>
              <a:t>students:</a:t>
            </a:r>
          </a:p>
          <a:p>
            <a:pPr marL="523368" indent="-342900">
              <a:lnSpc>
                <a:spcPct val="100000"/>
              </a:lnSpc>
              <a:spcAft>
                <a:spcPts val="600"/>
              </a:spcAft>
              <a:buFont typeface="Arial" panose="020B0604020202020204" pitchFamily="34" charset="0"/>
              <a:buChar char="•"/>
            </a:pPr>
            <a:r>
              <a:rPr lang="en-AU" sz="2200" b="1" i="1" dirty="0" smtClean="0">
                <a:solidFill>
                  <a:srgbClr val="7030A0"/>
                </a:solidFill>
              </a:rPr>
              <a:t>to </a:t>
            </a:r>
            <a:r>
              <a:rPr lang="en-AU" sz="2200" b="1" i="1" dirty="0">
                <a:solidFill>
                  <a:srgbClr val="7030A0"/>
                </a:solidFill>
              </a:rPr>
              <a:t>gain knowledge </a:t>
            </a:r>
            <a:r>
              <a:rPr lang="en-AU" sz="2200" b="1" i="1" dirty="0" smtClean="0">
                <a:solidFill>
                  <a:srgbClr val="7030A0"/>
                </a:solidFill>
              </a:rPr>
              <a:t>using different </a:t>
            </a:r>
            <a:r>
              <a:rPr lang="en-AU" sz="2200" b="1" i="1" dirty="0">
                <a:solidFill>
                  <a:srgbClr val="7030A0"/>
                </a:solidFill>
              </a:rPr>
              <a:t>modes of content delivery</a:t>
            </a:r>
            <a:r>
              <a:rPr lang="en-AU" sz="2200" dirty="0">
                <a:solidFill>
                  <a:srgbClr val="002060"/>
                </a:solidFill>
              </a:rPr>
              <a:t>—multiple means of </a:t>
            </a:r>
            <a:r>
              <a:rPr lang="en-AU" sz="2200" dirty="0" smtClean="0">
                <a:solidFill>
                  <a:srgbClr val="002060"/>
                </a:solidFill>
              </a:rPr>
              <a:t>representation.</a:t>
            </a:r>
            <a:endParaRPr lang="en-AU" sz="2200" dirty="0">
              <a:solidFill>
                <a:srgbClr val="002060"/>
              </a:solidFill>
            </a:endParaRPr>
          </a:p>
          <a:p>
            <a:pPr marL="523368" indent="-342900">
              <a:lnSpc>
                <a:spcPct val="100000"/>
              </a:lnSpc>
              <a:spcAft>
                <a:spcPts val="600"/>
              </a:spcAft>
              <a:buFont typeface="Arial" panose="020B0604020202020204" pitchFamily="34" charset="0"/>
              <a:buChar char="•"/>
            </a:pPr>
            <a:r>
              <a:rPr lang="en-AU" sz="2200" b="1" i="1" dirty="0" smtClean="0">
                <a:solidFill>
                  <a:srgbClr val="7030A0"/>
                </a:solidFill>
              </a:rPr>
              <a:t>to </a:t>
            </a:r>
            <a:r>
              <a:rPr lang="en-AU" sz="2200" b="1" i="1" dirty="0">
                <a:solidFill>
                  <a:srgbClr val="7030A0"/>
                </a:solidFill>
              </a:rPr>
              <a:t>demonstrate knowledge </a:t>
            </a:r>
            <a:r>
              <a:rPr lang="en-AU" sz="2200" b="1" i="1" dirty="0" smtClean="0">
                <a:solidFill>
                  <a:srgbClr val="7030A0"/>
                </a:solidFill>
              </a:rPr>
              <a:t>using different </a:t>
            </a:r>
            <a:r>
              <a:rPr lang="en-AU" sz="2200" b="1" i="1" dirty="0">
                <a:solidFill>
                  <a:srgbClr val="7030A0"/>
                </a:solidFill>
              </a:rPr>
              <a:t>activities and tasks</a:t>
            </a:r>
            <a:r>
              <a:rPr lang="en-AU" sz="2200" dirty="0">
                <a:solidFill>
                  <a:srgbClr val="002060"/>
                </a:solidFill>
              </a:rPr>
              <a:t>—multiple means of expression and </a:t>
            </a:r>
            <a:r>
              <a:rPr lang="en-AU" sz="2200" dirty="0" smtClean="0">
                <a:solidFill>
                  <a:srgbClr val="002060"/>
                </a:solidFill>
              </a:rPr>
              <a:t>action.</a:t>
            </a:r>
            <a:endParaRPr lang="en-AU" sz="2200" dirty="0">
              <a:solidFill>
                <a:srgbClr val="002060"/>
              </a:solidFill>
            </a:endParaRPr>
          </a:p>
          <a:p>
            <a:pPr marL="523368" indent="-342900">
              <a:lnSpc>
                <a:spcPct val="100000"/>
              </a:lnSpc>
              <a:spcAft>
                <a:spcPts val="600"/>
              </a:spcAft>
              <a:buFont typeface="Arial" panose="020B0604020202020204" pitchFamily="34" charset="0"/>
              <a:buChar char="•"/>
            </a:pPr>
            <a:r>
              <a:rPr lang="en-AU" sz="2200" b="1" i="1" dirty="0" smtClean="0">
                <a:solidFill>
                  <a:srgbClr val="7030A0"/>
                </a:solidFill>
              </a:rPr>
              <a:t>to </a:t>
            </a:r>
            <a:r>
              <a:rPr lang="en-AU" sz="2200" b="1" i="1" dirty="0">
                <a:solidFill>
                  <a:srgbClr val="7030A0"/>
                </a:solidFill>
              </a:rPr>
              <a:t>interact with their teachers, fellow students and study materials</a:t>
            </a:r>
            <a:r>
              <a:rPr lang="en-AU" sz="2200" dirty="0">
                <a:solidFill>
                  <a:srgbClr val="002060"/>
                </a:solidFill>
              </a:rPr>
              <a:t>—multiple means of </a:t>
            </a:r>
            <a:r>
              <a:rPr lang="en-AU" sz="2200" dirty="0" smtClean="0">
                <a:solidFill>
                  <a:srgbClr val="002060"/>
                </a:solidFill>
              </a:rPr>
              <a:t>engagement.</a:t>
            </a:r>
          </a:p>
          <a:p>
            <a:pPr marL="538163" lvl="3" indent="1588">
              <a:lnSpc>
                <a:spcPct val="100000"/>
              </a:lnSpc>
              <a:spcAft>
                <a:spcPts val="600"/>
              </a:spcAft>
              <a:buNone/>
            </a:pPr>
            <a:r>
              <a:rPr lang="en-AU" sz="1600" dirty="0" smtClean="0">
                <a:solidFill>
                  <a:srgbClr val="002060"/>
                </a:solidFill>
              </a:rPr>
              <a:t>Burghstahler (2015), </a:t>
            </a:r>
            <a:r>
              <a:rPr lang="en-AU" sz="1600" i="1" dirty="0" smtClean="0">
                <a:solidFill>
                  <a:srgbClr val="002060"/>
                </a:solidFill>
                <a:hlinkClick r:id="rId3"/>
              </a:rPr>
              <a:t>Universal Design of Instruction (UDI): Definition, Principles, Guidelines, and Examples</a:t>
            </a:r>
            <a:r>
              <a:rPr lang="en-AU" sz="1600" dirty="0" smtClean="0">
                <a:solidFill>
                  <a:srgbClr val="002060"/>
                </a:solidFill>
              </a:rPr>
              <a:t>, Washington University.</a:t>
            </a:r>
            <a:endParaRPr lang="en-AU" sz="1600" dirty="0">
              <a:solidFill>
                <a:srgbClr val="002060"/>
              </a:solidFill>
            </a:endParaRPr>
          </a:p>
        </p:txBody>
      </p:sp>
      <p:sp>
        <p:nvSpPr>
          <p:cNvPr id="4" name="Footer Placeholder 3"/>
          <p:cNvSpPr>
            <a:spLocks noGrp="1"/>
          </p:cNvSpPr>
          <p:nvPr>
            <p:ph type="ftr" sz="quarter" idx="11"/>
          </p:nvPr>
        </p:nvSpPr>
        <p:spPr/>
        <p:txBody>
          <a:bodyPr/>
          <a:lstStyle/>
          <a:p>
            <a:r>
              <a:rPr lang="en-AU" dirty="0" smtClean="0"/>
              <a:t>Deakin University CRICOS Provider Code: 00113B</a:t>
            </a:r>
            <a:endParaRPr lang="en-AU"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48536"/>
            <a:ext cx="9144001" cy="1581913"/>
          </a:xfrm>
          <a:prstGeom prst="rect">
            <a:avLst/>
          </a:prstGeom>
        </p:spPr>
      </p:pic>
    </p:spTree>
    <p:extLst>
      <p:ext uri="{BB962C8B-B14F-4D97-AF65-F5344CB8AC3E}">
        <p14:creationId xmlns:p14="http://schemas.microsoft.com/office/powerpoint/2010/main" val="1267302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000" y="2010154"/>
            <a:ext cx="7848000" cy="792000"/>
          </a:xfrm>
        </p:spPr>
        <p:txBody>
          <a:bodyPr/>
          <a:lstStyle/>
          <a:p>
            <a:pPr algn="ctr"/>
            <a:r>
              <a:rPr lang="en-AU" sz="4400" cap="none" dirty="0" smtClean="0">
                <a:solidFill>
                  <a:srgbClr val="002060"/>
                </a:solidFill>
              </a:rPr>
              <a:t>Inclusive teaching checklist</a:t>
            </a:r>
            <a:endParaRPr lang="en-AU" sz="6600" dirty="0"/>
          </a:p>
        </p:txBody>
      </p:sp>
      <p:sp>
        <p:nvSpPr>
          <p:cNvPr id="4" name="Footer Placeholder 3"/>
          <p:cNvSpPr>
            <a:spLocks noGrp="1"/>
          </p:cNvSpPr>
          <p:nvPr>
            <p:ph type="ftr" sz="quarter" idx="11"/>
          </p:nvPr>
        </p:nvSpPr>
        <p:spPr/>
        <p:txBody>
          <a:bodyPr/>
          <a:lstStyle/>
          <a:p>
            <a:r>
              <a:rPr lang="en-AU" smtClean="0"/>
              <a:t>Deakin University CRICOS Provider Code: 00113B</a:t>
            </a:r>
            <a:endParaRPr lang="en-AU"/>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9144001" cy="1581913"/>
          </a:xfrm>
          <a:prstGeom prst="rect">
            <a:avLst/>
          </a:prstGeom>
        </p:spPr>
      </p:pic>
      <p:sp>
        <p:nvSpPr>
          <p:cNvPr id="6" name="TextBox 5"/>
          <p:cNvSpPr txBox="1"/>
          <p:nvPr/>
        </p:nvSpPr>
        <p:spPr>
          <a:xfrm>
            <a:off x="648000" y="3230395"/>
            <a:ext cx="8153100" cy="2954655"/>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AU" sz="2400" dirty="0" smtClean="0">
                <a:solidFill>
                  <a:srgbClr val="002060"/>
                </a:solidFill>
              </a:rPr>
              <a:t>Refer to the handout: </a:t>
            </a:r>
            <a:r>
              <a:rPr lang="en-AU" sz="2400" b="1" i="1" dirty="0" smtClean="0">
                <a:solidFill>
                  <a:srgbClr val="00B050"/>
                </a:solidFill>
              </a:rPr>
              <a:t>Inclusive Teaching Checklist</a:t>
            </a:r>
            <a:r>
              <a:rPr lang="en-AU" sz="2400" i="1" dirty="0" smtClean="0">
                <a:solidFill>
                  <a:srgbClr val="002060"/>
                </a:solidFill>
              </a:rPr>
              <a:t>.</a:t>
            </a:r>
          </a:p>
          <a:p>
            <a:pPr marL="342900" indent="-342900">
              <a:spcAft>
                <a:spcPts val="1200"/>
              </a:spcAft>
              <a:buFont typeface="Arial" panose="020B0604020202020204" pitchFamily="34" charset="0"/>
              <a:buChar char="•"/>
            </a:pPr>
            <a:r>
              <a:rPr lang="en-AU" sz="2400" b="1" dirty="0" smtClean="0">
                <a:solidFill>
                  <a:srgbClr val="00B050"/>
                </a:solidFill>
              </a:rPr>
              <a:t>Choose one or two checklist questions</a:t>
            </a:r>
            <a:r>
              <a:rPr lang="en-AU" sz="2400" b="1" dirty="0" smtClean="0">
                <a:solidFill>
                  <a:srgbClr val="002060"/>
                </a:solidFill>
              </a:rPr>
              <a:t> </a:t>
            </a:r>
            <a:r>
              <a:rPr lang="en-AU" sz="2400" dirty="0" smtClean="0">
                <a:solidFill>
                  <a:srgbClr val="002060"/>
                </a:solidFill>
              </a:rPr>
              <a:t>that resonate for you from your own teaching experience.</a:t>
            </a:r>
          </a:p>
          <a:p>
            <a:pPr marL="342900" indent="-342900">
              <a:buFont typeface="Arial" panose="020B0604020202020204" pitchFamily="34" charset="0"/>
              <a:buChar char="•"/>
            </a:pPr>
            <a:r>
              <a:rPr lang="en-AU" sz="2400" b="1" dirty="0" smtClean="0">
                <a:solidFill>
                  <a:srgbClr val="00B050"/>
                </a:solidFill>
              </a:rPr>
              <a:t>Discuss in pairs/groups</a:t>
            </a:r>
            <a:r>
              <a:rPr lang="en-AU" sz="2400" dirty="0" smtClean="0">
                <a:solidFill>
                  <a:srgbClr val="00B050"/>
                </a:solidFill>
              </a:rPr>
              <a:t> </a:t>
            </a:r>
            <a:r>
              <a:rPr lang="en-AU" sz="2400" dirty="0" smtClean="0">
                <a:solidFill>
                  <a:srgbClr val="002060"/>
                </a:solidFill>
              </a:rPr>
              <a:t>what you could do in your teaching practice to address these questions.  Think of specific actions or activities you might undertake.</a:t>
            </a:r>
          </a:p>
          <a:p>
            <a:pPr marL="342900" indent="-342900">
              <a:buFont typeface="Arial" panose="020B0604020202020204" pitchFamily="34" charset="0"/>
              <a:buChar char="•"/>
            </a:pPr>
            <a:endParaRPr lang="en-AU" sz="2200" i="1" dirty="0">
              <a:solidFill>
                <a:srgbClr val="002060"/>
              </a:solidFill>
            </a:endParaRPr>
          </a:p>
        </p:txBody>
      </p:sp>
    </p:spTree>
    <p:extLst>
      <p:ext uri="{BB962C8B-B14F-4D97-AF65-F5344CB8AC3E}">
        <p14:creationId xmlns:p14="http://schemas.microsoft.com/office/powerpoint/2010/main" val="1338244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999" y="1726800"/>
            <a:ext cx="7848000" cy="792000"/>
          </a:xfrm>
        </p:spPr>
        <p:txBody>
          <a:bodyPr/>
          <a:lstStyle/>
          <a:p>
            <a:pPr algn="ctr"/>
            <a:r>
              <a:rPr lang="en-AU" sz="4000" cap="none" dirty="0">
                <a:solidFill>
                  <a:srgbClr val="002060"/>
                </a:solidFill>
              </a:rPr>
              <a:t>Learning Access Plans (LAPs)</a:t>
            </a:r>
            <a:endParaRPr lang="en-AU" dirty="0"/>
          </a:p>
        </p:txBody>
      </p:sp>
      <p:sp>
        <p:nvSpPr>
          <p:cNvPr id="3" name="Content Placeholder 2"/>
          <p:cNvSpPr>
            <a:spLocks noGrp="1"/>
          </p:cNvSpPr>
          <p:nvPr>
            <p:ph idx="1"/>
          </p:nvPr>
        </p:nvSpPr>
        <p:spPr>
          <a:xfrm>
            <a:off x="647999" y="2526300"/>
            <a:ext cx="7848000" cy="3479596"/>
          </a:xfrm>
        </p:spPr>
        <p:txBody>
          <a:bodyPr/>
          <a:lstStyle/>
          <a:p>
            <a:pPr marL="523368" indent="-342900">
              <a:lnSpc>
                <a:spcPct val="100000"/>
              </a:lnSpc>
              <a:spcAft>
                <a:spcPts val="1200"/>
              </a:spcAft>
              <a:buClr>
                <a:srgbClr val="002060"/>
              </a:buClr>
              <a:buFont typeface="Arial" panose="020B0604020202020204" pitchFamily="34" charset="0"/>
              <a:buChar char="•"/>
            </a:pPr>
            <a:r>
              <a:rPr lang="en-AU" sz="2400" dirty="0" smtClean="0">
                <a:solidFill>
                  <a:srgbClr val="002060"/>
                </a:solidFill>
              </a:rPr>
              <a:t>Communication tool between faculty, DRC and students </a:t>
            </a:r>
            <a:r>
              <a:rPr lang="en-AU" sz="2400" dirty="0">
                <a:solidFill>
                  <a:srgbClr val="002060"/>
                </a:solidFill>
              </a:rPr>
              <a:t>with a </a:t>
            </a:r>
            <a:r>
              <a:rPr lang="en-AU" sz="2400" dirty="0" smtClean="0">
                <a:solidFill>
                  <a:srgbClr val="002060"/>
                </a:solidFill>
              </a:rPr>
              <a:t>disability.</a:t>
            </a:r>
            <a:endParaRPr lang="en-AU" sz="2400" dirty="0">
              <a:solidFill>
                <a:srgbClr val="002060"/>
              </a:solidFill>
            </a:endParaRPr>
          </a:p>
          <a:p>
            <a:pPr marL="523368" indent="-342900">
              <a:lnSpc>
                <a:spcPct val="100000"/>
              </a:lnSpc>
              <a:spcAft>
                <a:spcPts val="1200"/>
              </a:spcAft>
              <a:buClr>
                <a:srgbClr val="002060"/>
              </a:buClr>
              <a:buFont typeface="Arial" panose="020B0604020202020204" pitchFamily="34" charset="0"/>
              <a:buChar char="•"/>
            </a:pPr>
            <a:r>
              <a:rPr lang="en-AU" sz="2400" dirty="0">
                <a:solidFill>
                  <a:srgbClr val="002060"/>
                </a:solidFill>
              </a:rPr>
              <a:t>Provide information on strategies to better support individual </a:t>
            </a:r>
            <a:r>
              <a:rPr lang="en-AU" sz="2400" dirty="0" smtClean="0">
                <a:solidFill>
                  <a:srgbClr val="002060"/>
                </a:solidFill>
              </a:rPr>
              <a:t>students:</a:t>
            </a:r>
            <a:endParaRPr lang="en-AU" sz="2400" dirty="0">
              <a:solidFill>
                <a:srgbClr val="002060"/>
              </a:solidFill>
            </a:endParaRPr>
          </a:p>
          <a:p>
            <a:pPr marL="882900" lvl="2" indent="-342900">
              <a:lnSpc>
                <a:spcPct val="100000"/>
              </a:lnSpc>
              <a:spcAft>
                <a:spcPts val="1200"/>
              </a:spcAft>
              <a:buClr>
                <a:srgbClr val="002060"/>
              </a:buClr>
              <a:buFont typeface="Calibri" panose="020F0502020204030204" pitchFamily="34" charset="0"/>
              <a:buChar char="―"/>
            </a:pPr>
            <a:r>
              <a:rPr lang="en-AU" sz="2400" i="1" dirty="0" smtClean="0">
                <a:solidFill>
                  <a:srgbClr val="002060"/>
                </a:solidFill>
              </a:rPr>
              <a:t>Individual arrangements </a:t>
            </a:r>
          </a:p>
          <a:p>
            <a:pPr marL="882900" lvl="2" indent="-342900">
              <a:lnSpc>
                <a:spcPct val="100000"/>
              </a:lnSpc>
              <a:spcAft>
                <a:spcPts val="1200"/>
              </a:spcAft>
              <a:buClr>
                <a:srgbClr val="002060"/>
              </a:buClr>
              <a:buFont typeface="Calibri" panose="020F0502020204030204" pitchFamily="34" charset="0"/>
              <a:buChar char="―"/>
            </a:pPr>
            <a:r>
              <a:rPr lang="en-AU" sz="2400" i="1" dirty="0" smtClean="0">
                <a:solidFill>
                  <a:srgbClr val="002060"/>
                </a:solidFill>
              </a:rPr>
              <a:t>Inclusive practices</a:t>
            </a:r>
            <a:r>
              <a:rPr lang="en-AU" sz="2400" dirty="0" smtClean="0">
                <a:solidFill>
                  <a:srgbClr val="002060"/>
                </a:solidFill>
              </a:rPr>
              <a:t>: physical access, accessible technology, student support, </a:t>
            </a:r>
            <a:r>
              <a:rPr lang="en-AU" sz="2400" b="1" dirty="0" smtClean="0">
                <a:solidFill>
                  <a:srgbClr val="C00000"/>
                </a:solidFill>
              </a:rPr>
              <a:t>inclusive teaching practices.</a:t>
            </a:r>
            <a:endParaRPr lang="en-AU" sz="2400" b="1" dirty="0">
              <a:solidFill>
                <a:srgbClr val="C00000"/>
              </a:solidFill>
            </a:endParaRPr>
          </a:p>
        </p:txBody>
      </p:sp>
      <p:sp>
        <p:nvSpPr>
          <p:cNvPr id="4" name="Footer Placeholder 3"/>
          <p:cNvSpPr>
            <a:spLocks noGrp="1"/>
          </p:cNvSpPr>
          <p:nvPr>
            <p:ph type="ftr" sz="quarter" idx="11"/>
          </p:nvPr>
        </p:nvSpPr>
        <p:spPr>
          <a:xfrm>
            <a:off x="176658" y="6605376"/>
            <a:ext cx="3086100" cy="142950"/>
          </a:xfrm>
        </p:spPr>
        <p:txBody>
          <a:bodyPr/>
          <a:lstStyle/>
          <a:p>
            <a:r>
              <a:rPr lang="en-AU" smtClean="0"/>
              <a:t>Deakin University CRICOS Provider Code: 00113B</a:t>
            </a:r>
            <a:endParaRPr lang="en-AU"/>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06016"/>
            <a:ext cx="9144001" cy="1581913"/>
          </a:xfrm>
          <a:prstGeom prst="rect">
            <a:avLst/>
          </a:prstGeom>
        </p:spPr>
      </p:pic>
    </p:spTree>
    <p:extLst>
      <p:ext uri="{BB962C8B-B14F-4D97-AF65-F5344CB8AC3E}">
        <p14:creationId xmlns:p14="http://schemas.microsoft.com/office/powerpoint/2010/main" val="1476179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999" y="1726800"/>
            <a:ext cx="7848000" cy="792000"/>
          </a:xfrm>
        </p:spPr>
        <p:txBody>
          <a:bodyPr/>
          <a:lstStyle/>
          <a:p>
            <a:pPr algn="ctr"/>
            <a:r>
              <a:rPr lang="en-AU" sz="4000" cap="none" dirty="0">
                <a:solidFill>
                  <a:srgbClr val="002060"/>
                </a:solidFill>
              </a:rPr>
              <a:t>Learning Access Plans (LAPs</a:t>
            </a:r>
            <a:r>
              <a:rPr lang="en-AU" sz="4000" cap="none" dirty="0" smtClean="0">
                <a:solidFill>
                  <a:srgbClr val="002060"/>
                </a:solidFill>
              </a:rPr>
              <a:t>)</a:t>
            </a:r>
            <a:br>
              <a:rPr lang="en-AU" sz="4000" cap="none" dirty="0" smtClean="0">
                <a:solidFill>
                  <a:srgbClr val="002060"/>
                </a:solidFill>
              </a:rPr>
            </a:br>
            <a:r>
              <a:rPr lang="en-AU" sz="4000" cap="none" dirty="0" smtClean="0">
                <a:solidFill>
                  <a:srgbClr val="002060"/>
                </a:solidFill>
              </a:rPr>
              <a:t>FAQs</a:t>
            </a:r>
            <a:endParaRPr lang="en-AU" dirty="0"/>
          </a:p>
        </p:txBody>
      </p:sp>
      <p:sp>
        <p:nvSpPr>
          <p:cNvPr id="3" name="Content Placeholder 2"/>
          <p:cNvSpPr>
            <a:spLocks noGrp="1"/>
          </p:cNvSpPr>
          <p:nvPr>
            <p:ph idx="1"/>
          </p:nvPr>
        </p:nvSpPr>
        <p:spPr>
          <a:xfrm>
            <a:off x="647999" y="2950114"/>
            <a:ext cx="7848000" cy="3223947"/>
          </a:xfrm>
        </p:spPr>
        <p:txBody>
          <a:bodyPr/>
          <a:lstStyle/>
          <a:p>
            <a:pPr marL="523368" indent="-342900">
              <a:lnSpc>
                <a:spcPct val="100000"/>
              </a:lnSpc>
              <a:spcAft>
                <a:spcPts val="1200"/>
              </a:spcAft>
              <a:buClr>
                <a:srgbClr val="002060"/>
              </a:buClr>
              <a:buFont typeface="Arial" panose="020B0604020202020204" pitchFamily="34" charset="0"/>
              <a:buChar char="•"/>
            </a:pPr>
            <a:r>
              <a:rPr lang="en-AU" sz="2400" dirty="0">
                <a:solidFill>
                  <a:srgbClr val="002060"/>
                </a:solidFill>
              </a:rPr>
              <a:t>Do all students with a disability have a Learning Access Plan?</a:t>
            </a:r>
          </a:p>
          <a:p>
            <a:pPr marL="523368" indent="-342900">
              <a:lnSpc>
                <a:spcPct val="100000"/>
              </a:lnSpc>
              <a:spcAft>
                <a:spcPts val="1200"/>
              </a:spcAft>
              <a:buClr>
                <a:srgbClr val="002060"/>
              </a:buClr>
              <a:buFont typeface="Arial" panose="020B0604020202020204" pitchFamily="34" charset="0"/>
              <a:buChar char="•"/>
            </a:pPr>
            <a:r>
              <a:rPr lang="en-AU" sz="2400" dirty="0" smtClean="0">
                <a:solidFill>
                  <a:srgbClr val="002060"/>
                </a:solidFill>
              </a:rPr>
              <a:t>What do Unit Chairs need to do when they receive a Learning Access Plan?</a:t>
            </a:r>
          </a:p>
          <a:p>
            <a:pPr marL="523368" indent="-342900">
              <a:lnSpc>
                <a:spcPct val="100000"/>
              </a:lnSpc>
              <a:spcAft>
                <a:spcPts val="1200"/>
              </a:spcAft>
              <a:buClr>
                <a:srgbClr val="002060"/>
              </a:buClr>
              <a:buFont typeface="Arial" panose="020B0604020202020204" pitchFamily="34" charset="0"/>
              <a:buChar char="•"/>
            </a:pPr>
            <a:r>
              <a:rPr lang="en-AU" sz="2400" dirty="0" smtClean="0">
                <a:solidFill>
                  <a:srgbClr val="002060"/>
                </a:solidFill>
              </a:rPr>
              <a:t>What is the responsibility of the student?</a:t>
            </a:r>
          </a:p>
          <a:p>
            <a:pPr marL="523368" indent="-342900">
              <a:lnSpc>
                <a:spcPct val="100000"/>
              </a:lnSpc>
              <a:spcAft>
                <a:spcPts val="1200"/>
              </a:spcAft>
              <a:buClr>
                <a:srgbClr val="002060"/>
              </a:buClr>
              <a:buFont typeface="Arial" panose="020B0604020202020204" pitchFamily="34" charset="0"/>
              <a:buChar char="•"/>
            </a:pPr>
            <a:r>
              <a:rPr lang="en-AU" sz="2400" dirty="0" smtClean="0">
                <a:solidFill>
                  <a:srgbClr val="002060"/>
                </a:solidFill>
              </a:rPr>
              <a:t>What do you do if you are unsure about implementing the </a:t>
            </a:r>
            <a:r>
              <a:rPr lang="en-AU" sz="2400" dirty="0">
                <a:solidFill>
                  <a:srgbClr val="002060"/>
                </a:solidFill>
              </a:rPr>
              <a:t>L</a:t>
            </a:r>
            <a:r>
              <a:rPr lang="en-AU" sz="2400" dirty="0" smtClean="0">
                <a:solidFill>
                  <a:srgbClr val="002060"/>
                </a:solidFill>
              </a:rPr>
              <a:t>AP?</a:t>
            </a:r>
          </a:p>
          <a:p>
            <a:pPr marL="523368" indent="-342900">
              <a:lnSpc>
                <a:spcPct val="100000"/>
              </a:lnSpc>
              <a:spcAft>
                <a:spcPts val="1200"/>
              </a:spcAft>
              <a:buClr>
                <a:srgbClr val="002060"/>
              </a:buClr>
              <a:buFont typeface="Arial" panose="020B0604020202020204" pitchFamily="34" charset="0"/>
              <a:buChar char="•"/>
            </a:pPr>
            <a:r>
              <a:rPr lang="en-AU" sz="2400" dirty="0" smtClean="0">
                <a:solidFill>
                  <a:srgbClr val="002060"/>
                </a:solidFill>
              </a:rPr>
              <a:t>See </a:t>
            </a:r>
            <a:r>
              <a:rPr lang="en-AU" sz="2400" dirty="0" smtClean="0">
                <a:solidFill>
                  <a:srgbClr val="002060"/>
                </a:solidFill>
                <a:hlinkClick r:id="rId3"/>
              </a:rPr>
              <a:t>LAP FAQs</a:t>
            </a:r>
            <a:endParaRPr lang="en-AU" sz="2400" dirty="0">
              <a:solidFill>
                <a:srgbClr val="002060"/>
              </a:solidFill>
            </a:endParaRPr>
          </a:p>
        </p:txBody>
      </p:sp>
      <p:sp>
        <p:nvSpPr>
          <p:cNvPr id="4" name="Footer Placeholder 3"/>
          <p:cNvSpPr>
            <a:spLocks noGrp="1"/>
          </p:cNvSpPr>
          <p:nvPr>
            <p:ph type="ftr" sz="quarter" idx="11"/>
          </p:nvPr>
        </p:nvSpPr>
        <p:spPr>
          <a:xfrm>
            <a:off x="176658" y="6605376"/>
            <a:ext cx="3086100" cy="142950"/>
          </a:xfrm>
        </p:spPr>
        <p:txBody>
          <a:bodyPr/>
          <a:lstStyle/>
          <a:p>
            <a:r>
              <a:rPr lang="en-AU" smtClean="0"/>
              <a:t>Deakin University CRICOS Provider Code: 00113B</a:t>
            </a:r>
            <a:endParaRPr lang="en-AU"/>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106016"/>
            <a:ext cx="9144001" cy="1581913"/>
          </a:xfrm>
          <a:prstGeom prst="rect">
            <a:avLst/>
          </a:prstGeom>
        </p:spPr>
      </p:pic>
    </p:spTree>
    <p:extLst>
      <p:ext uri="{BB962C8B-B14F-4D97-AF65-F5344CB8AC3E}">
        <p14:creationId xmlns:p14="http://schemas.microsoft.com/office/powerpoint/2010/main" val="4274562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000" y="1770665"/>
            <a:ext cx="7848000" cy="792000"/>
          </a:xfrm>
        </p:spPr>
        <p:txBody>
          <a:bodyPr/>
          <a:lstStyle/>
          <a:p>
            <a:pPr algn="ctr"/>
            <a:r>
              <a:rPr lang="en-AU" sz="4000" cap="none" dirty="0" smtClean="0">
                <a:solidFill>
                  <a:srgbClr val="002060"/>
                </a:solidFill>
              </a:rPr>
              <a:t>Accessibility starter tips</a:t>
            </a:r>
            <a:endParaRPr lang="en-AU" dirty="0"/>
          </a:p>
        </p:txBody>
      </p:sp>
      <p:sp>
        <p:nvSpPr>
          <p:cNvPr id="4" name="Footer Placeholder 3"/>
          <p:cNvSpPr>
            <a:spLocks noGrp="1"/>
          </p:cNvSpPr>
          <p:nvPr>
            <p:ph type="ftr" sz="quarter" idx="11"/>
          </p:nvPr>
        </p:nvSpPr>
        <p:spPr/>
        <p:txBody>
          <a:bodyPr/>
          <a:lstStyle/>
          <a:p>
            <a:r>
              <a:rPr lang="en-AU" smtClean="0"/>
              <a:t>Deakin University CRICOS Provider Code: 00113B</a:t>
            </a:r>
            <a:endParaRPr lang="en-AU"/>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0632"/>
            <a:ext cx="9144001" cy="1581913"/>
          </a:xfrm>
          <a:prstGeom prst="rect">
            <a:avLst/>
          </a:prstGeom>
        </p:spPr>
      </p:pic>
      <p:sp>
        <p:nvSpPr>
          <p:cNvPr id="6" name="Content Placeholder 5"/>
          <p:cNvSpPr>
            <a:spLocks noGrp="1"/>
          </p:cNvSpPr>
          <p:nvPr>
            <p:ph idx="1"/>
          </p:nvPr>
        </p:nvSpPr>
        <p:spPr>
          <a:xfrm>
            <a:off x="354086" y="2760662"/>
            <a:ext cx="7848000" cy="3461657"/>
          </a:xfrm>
        </p:spPr>
        <p:txBody>
          <a:bodyPr/>
          <a:lstStyle/>
          <a:p>
            <a:pPr marL="637668" indent="-457200">
              <a:lnSpc>
                <a:spcPct val="100000"/>
              </a:lnSpc>
              <a:spcAft>
                <a:spcPts val="300"/>
              </a:spcAft>
              <a:buFont typeface="Arial" panose="020B0604020202020204" pitchFamily="34" charset="0"/>
              <a:buChar char="•"/>
            </a:pPr>
            <a:r>
              <a:rPr lang="en-AU" sz="2400" dirty="0" smtClean="0">
                <a:solidFill>
                  <a:srgbClr val="002060"/>
                </a:solidFill>
              </a:rPr>
              <a:t>Use formatted heading levels</a:t>
            </a:r>
            <a:endParaRPr lang="en-AU" sz="2400" dirty="0">
              <a:solidFill>
                <a:srgbClr val="002060"/>
              </a:solidFill>
            </a:endParaRPr>
          </a:p>
          <a:p>
            <a:pPr marL="637668" indent="-457200">
              <a:lnSpc>
                <a:spcPct val="100000"/>
              </a:lnSpc>
              <a:spcAft>
                <a:spcPts val="300"/>
              </a:spcAft>
              <a:buFont typeface="Arial" panose="020B0604020202020204" pitchFamily="34" charset="0"/>
              <a:buChar char="•"/>
            </a:pPr>
            <a:r>
              <a:rPr lang="en-AU" sz="2400" dirty="0" smtClean="0">
                <a:solidFill>
                  <a:srgbClr val="002060"/>
                </a:solidFill>
              </a:rPr>
              <a:t>Use formatted lists (bullet and/or ordered)</a:t>
            </a:r>
            <a:endParaRPr lang="en-AU" sz="2400" dirty="0">
              <a:solidFill>
                <a:srgbClr val="002060"/>
              </a:solidFill>
            </a:endParaRPr>
          </a:p>
          <a:p>
            <a:pPr marL="637668" indent="-457200">
              <a:lnSpc>
                <a:spcPct val="100000"/>
              </a:lnSpc>
              <a:spcAft>
                <a:spcPts val="300"/>
              </a:spcAft>
              <a:buFont typeface="Arial" panose="020B0604020202020204" pitchFamily="34" charset="0"/>
              <a:buChar char="•"/>
            </a:pPr>
            <a:r>
              <a:rPr lang="en-AU" sz="2400" dirty="0" smtClean="0">
                <a:solidFill>
                  <a:srgbClr val="002060"/>
                </a:solidFill>
              </a:rPr>
              <a:t>Provide </a:t>
            </a:r>
            <a:r>
              <a:rPr lang="en-AU" sz="2400" dirty="0">
                <a:solidFill>
                  <a:srgbClr val="002060"/>
                </a:solidFill>
              </a:rPr>
              <a:t>alternative text to images</a:t>
            </a:r>
          </a:p>
          <a:p>
            <a:pPr marL="637668" indent="-457200">
              <a:lnSpc>
                <a:spcPct val="100000"/>
              </a:lnSpc>
              <a:spcAft>
                <a:spcPts val="300"/>
              </a:spcAft>
              <a:buFont typeface="Arial" panose="020B0604020202020204" pitchFamily="34" charset="0"/>
              <a:buChar char="•"/>
            </a:pPr>
            <a:r>
              <a:rPr lang="en-AU" sz="2400" dirty="0" smtClean="0">
                <a:solidFill>
                  <a:srgbClr val="002060"/>
                </a:solidFill>
              </a:rPr>
              <a:t>Provide </a:t>
            </a:r>
            <a:r>
              <a:rPr lang="en-AU" sz="2400" dirty="0">
                <a:solidFill>
                  <a:srgbClr val="002060"/>
                </a:solidFill>
              </a:rPr>
              <a:t>transcripts for all multimedia and accurate captions for videos </a:t>
            </a:r>
            <a:endParaRPr lang="en-AU" sz="2400" dirty="0" smtClean="0">
              <a:solidFill>
                <a:srgbClr val="002060"/>
              </a:solidFill>
            </a:endParaRPr>
          </a:p>
          <a:p>
            <a:pPr marL="637668" indent="-457200">
              <a:lnSpc>
                <a:spcPct val="100000"/>
              </a:lnSpc>
              <a:spcAft>
                <a:spcPts val="300"/>
              </a:spcAft>
              <a:buFont typeface="Arial" panose="020B0604020202020204" pitchFamily="34" charset="0"/>
              <a:buChar char="•"/>
            </a:pPr>
            <a:r>
              <a:rPr lang="en-AU" sz="2400" dirty="0" smtClean="0">
                <a:solidFill>
                  <a:srgbClr val="002060"/>
                </a:solidFill>
              </a:rPr>
              <a:t>Use </a:t>
            </a:r>
            <a:r>
              <a:rPr lang="en-AU" sz="2400" dirty="0">
                <a:solidFill>
                  <a:srgbClr val="002060"/>
                </a:solidFill>
              </a:rPr>
              <a:t>colours with sufficient contrast</a:t>
            </a:r>
          </a:p>
          <a:p>
            <a:pPr marL="637668" indent="-457200">
              <a:lnSpc>
                <a:spcPct val="100000"/>
              </a:lnSpc>
              <a:spcAft>
                <a:spcPts val="300"/>
              </a:spcAft>
              <a:buFont typeface="Arial" panose="020B0604020202020204" pitchFamily="34" charset="0"/>
              <a:buChar char="•"/>
            </a:pPr>
            <a:r>
              <a:rPr lang="en-AU" sz="2400" dirty="0" smtClean="0">
                <a:solidFill>
                  <a:srgbClr val="002060"/>
                </a:solidFill>
              </a:rPr>
              <a:t>Use </a:t>
            </a:r>
            <a:r>
              <a:rPr lang="en-AU" sz="2400" dirty="0">
                <a:solidFill>
                  <a:srgbClr val="002060"/>
                </a:solidFill>
              </a:rPr>
              <a:t>easy to read sans serif </a:t>
            </a:r>
            <a:r>
              <a:rPr lang="en-AU" sz="2400" dirty="0" smtClean="0">
                <a:solidFill>
                  <a:srgbClr val="002060"/>
                </a:solidFill>
              </a:rPr>
              <a:t>fonts (Calibri, Arial)</a:t>
            </a:r>
            <a:endParaRPr lang="en-AU" sz="2400" dirty="0">
              <a:solidFill>
                <a:srgbClr val="002060"/>
              </a:solidFill>
            </a:endParaRPr>
          </a:p>
          <a:p>
            <a:pPr marL="637668" indent="-457200">
              <a:lnSpc>
                <a:spcPct val="100000"/>
              </a:lnSpc>
              <a:spcAft>
                <a:spcPts val="300"/>
              </a:spcAft>
              <a:buFont typeface="Arial" panose="020B0604020202020204" pitchFamily="34" charset="0"/>
              <a:buChar char="•"/>
            </a:pPr>
            <a:r>
              <a:rPr lang="en-AU" sz="2400" dirty="0" smtClean="0">
                <a:solidFill>
                  <a:srgbClr val="002060"/>
                </a:solidFill>
              </a:rPr>
              <a:t>Make </a:t>
            </a:r>
            <a:r>
              <a:rPr lang="en-AU" sz="2400" dirty="0">
                <a:solidFill>
                  <a:srgbClr val="002060"/>
                </a:solidFill>
              </a:rPr>
              <a:t>links meaningful: avoid 'click here' and 'read more' </a:t>
            </a:r>
          </a:p>
          <a:p>
            <a:pPr>
              <a:buNone/>
            </a:pPr>
            <a:endParaRPr lang="en-AU" dirty="0">
              <a:solidFill>
                <a:srgbClr val="002060"/>
              </a:solidFill>
            </a:endParaRPr>
          </a:p>
        </p:txBody>
      </p:sp>
    </p:spTree>
    <p:extLst>
      <p:ext uri="{BB962C8B-B14F-4D97-AF65-F5344CB8AC3E}">
        <p14:creationId xmlns:p14="http://schemas.microsoft.com/office/powerpoint/2010/main" val="3397623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Master">
  <a:themeElements>
    <a:clrScheme name="Deakin Uni">
      <a:dk1>
        <a:srgbClr val="000000"/>
      </a:dk1>
      <a:lt1>
        <a:srgbClr val="FFFFFF"/>
      </a:lt1>
      <a:dk2>
        <a:srgbClr val="000000"/>
      </a:dk2>
      <a:lt2>
        <a:srgbClr val="FFFFFF"/>
      </a:lt2>
      <a:accent1>
        <a:srgbClr val="068DA4"/>
      </a:accent1>
      <a:accent2>
        <a:srgbClr val="8A9D1B"/>
      </a:accent2>
      <a:accent3>
        <a:srgbClr val="E26F1C"/>
      </a:accent3>
      <a:accent4>
        <a:srgbClr val="43A38E"/>
      </a:accent4>
      <a:accent5>
        <a:srgbClr val="5A4A61"/>
      </a:accent5>
      <a:accent6>
        <a:srgbClr val="AB2328"/>
      </a:accent6>
      <a:hlink>
        <a:srgbClr val="068DA4"/>
      </a:hlink>
      <a:folHlink>
        <a:srgbClr val="068DA4"/>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White V1.0.potx" id="{C3533186-330C-43C1-8EFA-3216A434F289}" vid="{94B14DDC-340D-4B8B-B4F9-CE7EB00CA05B}"/>
    </a:ext>
  </a:extLst>
</a:theme>
</file>

<file path=ppt/theme/theme2.xml><?xml version="1.0" encoding="utf-8"?>
<a:theme xmlns:a="http://schemas.openxmlformats.org/drawingml/2006/main" name="Divider Master">
  <a:themeElements>
    <a:clrScheme name="Deakin Uni">
      <a:dk1>
        <a:srgbClr val="000000"/>
      </a:dk1>
      <a:lt1>
        <a:srgbClr val="FFFFFF"/>
      </a:lt1>
      <a:dk2>
        <a:srgbClr val="000000"/>
      </a:dk2>
      <a:lt2>
        <a:srgbClr val="FFFFFF"/>
      </a:lt2>
      <a:accent1>
        <a:srgbClr val="068DA4"/>
      </a:accent1>
      <a:accent2>
        <a:srgbClr val="8A9D1B"/>
      </a:accent2>
      <a:accent3>
        <a:srgbClr val="E26F1C"/>
      </a:accent3>
      <a:accent4>
        <a:srgbClr val="43A38E"/>
      </a:accent4>
      <a:accent5>
        <a:srgbClr val="5A4A61"/>
      </a:accent5>
      <a:accent6>
        <a:srgbClr val="AB2328"/>
      </a:accent6>
      <a:hlink>
        <a:srgbClr val="068DA4"/>
      </a:hlink>
      <a:folHlink>
        <a:srgbClr val="068DA4"/>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White V1.0.potx" id="{C3533186-330C-43C1-8EFA-3216A434F289}" vid="{FC331852-D6E4-4A3C-AE31-5FE27D327E1B}"/>
    </a:ext>
  </a:extLst>
</a:theme>
</file>

<file path=ppt/theme/theme3.xml><?xml version="1.0" encoding="utf-8"?>
<a:theme xmlns:a="http://schemas.openxmlformats.org/drawingml/2006/main" name="Content Master">
  <a:themeElements>
    <a:clrScheme name="Deakin Uni">
      <a:dk1>
        <a:srgbClr val="000000"/>
      </a:dk1>
      <a:lt1>
        <a:srgbClr val="FFFFFF"/>
      </a:lt1>
      <a:dk2>
        <a:srgbClr val="000000"/>
      </a:dk2>
      <a:lt2>
        <a:srgbClr val="FFFFFF"/>
      </a:lt2>
      <a:accent1>
        <a:srgbClr val="068DA4"/>
      </a:accent1>
      <a:accent2>
        <a:srgbClr val="8A9D1B"/>
      </a:accent2>
      <a:accent3>
        <a:srgbClr val="E26F1C"/>
      </a:accent3>
      <a:accent4>
        <a:srgbClr val="43A38E"/>
      </a:accent4>
      <a:accent5>
        <a:srgbClr val="5A4A61"/>
      </a:accent5>
      <a:accent6>
        <a:srgbClr val="AB2328"/>
      </a:accent6>
      <a:hlink>
        <a:srgbClr val="068DA4"/>
      </a:hlink>
      <a:folHlink>
        <a:srgbClr val="068DA4"/>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White V1.0.potx" id="{C3533186-330C-43C1-8EFA-3216A434F289}" vid="{F758E481-2482-4D41-A93A-E68C0A6F4FB7}"/>
    </a:ext>
  </a:extLst>
</a:theme>
</file>

<file path=ppt/theme/theme4.xml><?xml version="1.0" encoding="utf-8"?>
<a:theme xmlns:a="http://schemas.openxmlformats.org/drawingml/2006/main" name="Content Master 2">
  <a:themeElements>
    <a:clrScheme name="Deakin Uni">
      <a:dk1>
        <a:srgbClr val="000000"/>
      </a:dk1>
      <a:lt1>
        <a:srgbClr val="FFFFFF"/>
      </a:lt1>
      <a:dk2>
        <a:srgbClr val="000000"/>
      </a:dk2>
      <a:lt2>
        <a:srgbClr val="FFFFFF"/>
      </a:lt2>
      <a:accent1>
        <a:srgbClr val="068DA4"/>
      </a:accent1>
      <a:accent2>
        <a:srgbClr val="8A9D1B"/>
      </a:accent2>
      <a:accent3>
        <a:srgbClr val="E26F1C"/>
      </a:accent3>
      <a:accent4>
        <a:srgbClr val="43A38E"/>
      </a:accent4>
      <a:accent5>
        <a:srgbClr val="5A4A61"/>
      </a:accent5>
      <a:accent6>
        <a:srgbClr val="AB2328"/>
      </a:accent6>
      <a:hlink>
        <a:srgbClr val="068DA4"/>
      </a:hlink>
      <a:folHlink>
        <a:srgbClr val="068DA4"/>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White V1.0.potx" id="{C3533186-330C-43C1-8EFA-3216A434F289}" vid="{7C5255F3-5AE3-49EB-BD5E-C1DA2A3F0554}"/>
    </a:ext>
  </a:extLst>
</a:theme>
</file>

<file path=ppt/theme/theme5.xml><?xml version="1.0" encoding="utf-8"?>
<a:theme xmlns:a="http://schemas.openxmlformats.org/drawingml/2006/main" name="1_Content Master 2">
  <a:themeElements>
    <a:clrScheme name="Deakin White">
      <a:dk1>
        <a:srgbClr val="000000"/>
      </a:dk1>
      <a:lt1>
        <a:srgbClr val="FFFFFF"/>
      </a:lt1>
      <a:dk2>
        <a:srgbClr val="000000"/>
      </a:dk2>
      <a:lt2>
        <a:srgbClr val="FFFFFF"/>
      </a:lt2>
      <a:accent1>
        <a:srgbClr val="008BA5"/>
      </a:accent1>
      <a:accent2>
        <a:srgbClr val="8A9D1B"/>
      </a:accent2>
      <a:accent3>
        <a:srgbClr val="5A4A61"/>
      </a:accent3>
      <a:accent4>
        <a:srgbClr val="43A38E"/>
      </a:accent4>
      <a:accent5>
        <a:srgbClr val="E26F1C"/>
      </a:accent5>
      <a:accent6>
        <a:srgbClr val="AB2328"/>
      </a:accent6>
      <a:hlink>
        <a:srgbClr val="068DA4"/>
      </a:hlink>
      <a:folHlink>
        <a:srgbClr val="068DA4"/>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White V1.0.potx" id="{C3533186-330C-43C1-8EFA-3216A434F289}" vid="{3509C332-DFFE-4756-9CA1-99D4BFB58A2F}"/>
    </a:ext>
  </a:extLst>
</a:theme>
</file>

<file path=ppt/theme/theme6.xml><?xml version="1.0" encoding="utf-8"?>
<a:theme xmlns:a="http://schemas.openxmlformats.org/drawingml/2006/main" name="Content Master 3">
  <a:themeElements>
    <a:clrScheme name="Deakin">
      <a:dk1>
        <a:srgbClr val="000000"/>
      </a:dk1>
      <a:lt1>
        <a:srgbClr val="FFFFFF"/>
      </a:lt1>
      <a:dk2>
        <a:srgbClr val="000000"/>
      </a:dk2>
      <a:lt2>
        <a:srgbClr val="FFFFFF"/>
      </a:lt2>
      <a:accent1>
        <a:srgbClr val="068DA4"/>
      </a:accent1>
      <a:accent2>
        <a:srgbClr val="8A9D1B"/>
      </a:accent2>
      <a:accent3>
        <a:srgbClr val="5A4A61"/>
      </a:accent3>
      <a:accent4>
        <a:srgbClr val="43A38E"/>
      </a:accent4>
      <a:accent5>
        <a:srgbClr val="E26F1C"/>
      </a:accent5>
      <a:accent6>
        <a:srgbClr val="AB2328"/>
      </a:accent6>
      <a:hlink>
        <a:srgbClr val="068DA4"/>
      </a:hlink>
      <a:folHlink>
        <a:srgbClr val="068DA4"/>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White V1.0.potx" id="{C3533186-330C-43C1-8EFA-3216A434F289}" vid="{1771FC8C-D626-403F-97E9-851C9D6ECF24}"/>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9042_Powerpoint-White-3.4</Template>
  <TotalTime>2304</TotalTime>
  <Words>1486</Words>
  <Application>Microsoft Office PowerPoint</Application>
  <PresentationFormat>On-screen Show (4:3)</PresentationFormat>
  <Paragraphs>166</Paragraphs>
  <Slides>12</Slides>
  <Notes>9</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12</vt:i4>
      </vt:variant>
    </vt:vector>
  </HeadingPairs>
  <TitlesOfParts>
    <vt:vector size="25" baseType="lpstr">
      <vt:lpstr>ＭＳ Ｐゴシック</vt:lpstr>
      <vt:lpstr>Arial</vt:lpstr>
      <vt:lpstr>Calibri</vt:lpstr>
      <vt:lpstr>Myriad Pro</vt:lpstr>
      <vt:lpstr>Symbol</vt:lpstr>
      <vt:lpstr>Wingdings</vt:lpstr>
      <vt:lpstr>Wingdings 2</vt:lpstr>
      <vt:lpstr>Cover Master</vt:lpstr>
      <vt:lpstr>Divider Master</vt:lpstr>
      <vt:lpstr>Content Master</vt:lpstr>
      <vt:lpstr>Content Master 2</vt:lpstr>
      <vt:lpstr>1_Content Master 2</vt:lpstr>
      <vt:lpstr>Content Master 3</vt:lpstr>
      <vt:lpstr>Teaching diverse learners</vt:lpstr>
      <vt:lpstr>PowerPoint Presentation</vt:lpstr>
      <vt:lpstr>Diversity</vt:lpstr>
      <vt:lpstr>What is inclusive teaching?</vt:lpstr>
      <vt:lpstr>Universal Design for Learning (UDL)</vt:lpstr>
      <vt:lpstr>Inclusive teaching checklist</vt:lpstr>
      <vt:lpstr>Learning Access Plans (LAPs)</vt:lpstr>
      <vt:lpstr>Learning Access Plans (LAPs) FAQs</vt:lpstr>
      <vt:lpstr>Accessibility starter tips</vt:lpstr>
      <vt:lpstr>Quick inclusive teaching tips</vt:lpstr>
      <vt:lpstr>Inclusive teaching resources at Deakin</vt:lpstr>
      <vt:lpstr>PowerPoint Presentation</vt:lpstr>
    </vt:vector>
  </TitlesOfParts>
  <Company>Deakin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by design: a case study in inclusive pedagogy</dc:title>
  <dc:creator>Corinna Ridley</dc:creator>
  <cp:lastModifiedBy>Janet Watson</cp:lastModifiedBy>
  <cp:revision>202</cp:revision>
  <dcterms:created xsi:type="dcterms:W3CDTF">2016-06-10T04:36:35Z</dcterms:created>
  <dcterms:modified xsi:type="dcterms:W3CDTF">2017-11-01T03:11:47Z</dcterms:modified>
</cp:coreProperties>
</file>