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4" r:id="rId2"/>
    <p:sldMasterId id="2147483695" r:id="rId3"/>
    <p:sldMasterId id="2147483660" r:id="rId4"/>
    <p:sldMasterId id="2147483710" r:id="rId5"/>
    <p:sldMasterId id="2147483676" r:id="rId6"/>
  </p:sldMasterIdLst>
  <p:notesMasterIdLst>
    <p:notesMasterId r:id="rId18"/>
  </p:notesMasterIdLst>
  <p:sldIdLst>
    <p:sldId id="259" r:id="rId7"/>
    <p:sldId id="260" r:id="rId8"/>
    <p:sldId id="264" r:id="rId9"/>
    <p:sldId id="266" r:id="rId10"/>
    <p:sldId id="267" r:id="rId11"/>
    <p:sldId id="268" r:id="rId12"/>
    <p:sldId id="269" r:id="rId13"/>
    <p:sldId id="270" r:id="rId14"/>
    <p:sldId id="271" r:id="rId15"/>
    <p:sldId id="272" r:id="rId16"/>
    <p:sldId id="273" r:id="rId17"/>
  </p:sldIdLst>
  <p:sldSz cx="9144000" cy="5715000" type="screen16x10"/>
  <p:notesSz cx="6858000" cy="9144000"/>
  <p:defaultTextStyle>
    <a:defPPr>
      <a:defRPr lang="en-US"/>
    </a:defPPr>
    <a:lvl1pPr marL="0" algn="l" defTabSz="912023" rtl="0" eaLnBrk="1" latinLnBrk="0" hangingPunct="1">
      <a:defRPr sz="1795" kern="1200">
        <a:solidFill>
          <a:schemeClr val="tx1"/>
        </a:solidFill>
        <a:latin typeface="+mn-lt"/>
        <a:ea typeface="+mn-ea"/>
        <a:cs typeface="+mn-cs"/>
      </a:defRPr>
    </a:lvl1pPr>
    <a:lvl2pPr marL="456011" algn="l" defTabSz="912023" rtl="0" eaLnBrk="1" latinLnBrk="0" hangingPunct="1">
      <a:defRPr sz="1795" kern="1200">
        <a:solidFill>
          <a:schemeClr val="tx1"/>
        </a:solidFill>
        <a:latin typeface="+mn-lt"/>
        <a:ea typeface="+mn-ea"/>
        <a:cs typeface="+mn-cs"/>
      </a:defRPr>
    </a:lvl2pPr>
    <a:lvl3pPr marL="912023" algn="l" defTabSz="912023" rtl="0" eaLnBrk="1" latinLnBrk="0" hangingPunct="1">
      <a:defRPr sz="1795" kern="1200">
        <a:solidFill>
          <a:schemeClr val="tx1"/>
        </a:solidFill>
        <a:latin typeface="+mn-lt"/>
        <a:ea typeface="+mn-ea"/>
        <a:cs typeface="+mn-cs"/>
      </a:defRPr>
    </a:lvl3pPr>
    <a:lvl4pPr marL="1368034" algn="l" defTabSz="912023" rtl="0" eaLnBrk="1" latinLnBrk="0" hangingPunct="1">
      <a:defRPr sz="1795" kern="1200">
        <a:solidFill>
          <a:schemeClr val="tx1"/>
        </a:solidFill>
        <a:latin typeface="+mn-lt"/>
        <a:ea typeface="+mn-ea"/>
        <a:cs typeface="+mn-cs"/>
      </a:defRPr>
    </a:lvl4pPr>
    <a:lvl5pPr marL="1824045" algn="l" defTabSz="912023" rtl="0" eaLnBrk="1" latinLnBrk="0" hangingPunct="1">
      <a:defRPr sz="1795" kern="1200">
        <a:solidFill>
          <a:schemeClr val="tx1"/>
        </a:solidFill>
        <a:latin typeface="+mn-lt"/>
        <a:ea typeface="+mn-ea"/>
        <a:cs typeface="+mn-cs"/>
      </a:defRPr>
    </a:lvl5pPr>
    <a:lvl6pPr marL="2280056" algn="l" defTabSz="912023" rtl="0" eaLnBrk="1" latinLnBrk="0" hangingPunct="1">
      <a:defRPr sz="1795" kern="1200">
        <a:solidFill>
          <a:schemeClr val="tx1"/>
        </a:solidFill>
        <a:latin typeface="+mn-lt"/>
        <a:ea typeface="+mn-ea"/>
        <a:cs typeface="+mn-cs"/>
      </a:defRPr>
    </a:lvl6pPr>
    <a:lvl7pPr marL="2736068" algn="l" defTabSz="912023" rtl="0" eaLnBrk="1" latinLnBrk="0" hangingPunct="1">
      <a:defRPr sz="1795" kern="1200">
        <a:solidFill>
          <a:schemeClr val="tx1"/>
        </a:solidFill>
        <a:latin typeface="+mn-lt"/>
        <a:ea typeface="+mn-ea"/>
        <a:cs typeface="+mn-cs"/>
      </a:defRPr>
    </a:lvl7pPr>
    <a:lvl8pPr marL="3192079" algn="l" defTabSz="912023" rtl="0" eaLnBrk="1" latinLnBrk="0" hangingPunct="1">
      <a:defRPr sz="1795" kern="1200">
        <a:solidFill>
          <a:schemeClr val="tx1"/>
        </a:solidFill>
        <a:latin typeface="+mn-lt"/>
        <a:ea typeface="+mn-ea"/>
        <a:cs typeface="+mn-cs"/>
      </a:defRPr>
    </a:lvl8pPr>
    <a:lvl9pPr marL="3648090" algn="l" defTabSz="91202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5A5A59"/>
    <a:srgbClr val="C2C2C2"/>
    <a:srgbClr val="1D1D1B"/>
    <a:srgbClr val="9D9D9C"/>
    <a:srgbClr val="333333"/>
    <a:srgbClr val="006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showGuides="1">
      <p:cViewPr varScale="1">
        <p:scale>
          <a:sx n="97" d="100"/>
          <a:sy n="97" d="100"/>
        </p:scale>
        <p:origin x="859" y="67"/>
      </p:cViewPr>
      <p:guideLst>
        <p:guide orient="horz" pos="180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865FD-9342-4C85-8C24-EB0175311599}" type="datetimeFigureOut">
              <a:rPr lang="en-AU" smtClean="0"/>
              <a:t>1/11/2017</a:t>
            </a:fld>
            <a:endParaRPr lang="en-AU"/>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3F9A5-1395-4FDA-9E7A-EEA501ED19FC}" type="slidenum">
              <a:rPr lang="en-AU" smtClean="0"/>
              <a:t>‹#›</a:t>
            </a:fld>
            <a:endParaRPr lang="en-AU"/>
          </a:p>
        </p:txBody>
      </p:sp>
    </p:spTree>
    <p:extLst>
      <p:ext uri="{BB962C8B-B14F-4D97-AF65-F5344CB8AC3E}">
        <p14:creationId xmlns:p14="http://schemas.microsoft.com/office/powerpoint/2010/main" val="367204546"/>
      </p:ext>
    </p:extLst>
  </p:cSld>
  <p:clrMap bg1="lt1" tx1="dk1" bg2="lt2" tx2="dk2" accent1="accent1" accent2="accent2" accent3="accent3" accent4="accent4" accent5="accent5" accent6="accent6" hlink="hlink" folHlink="folHlink"/>
  <p:notesStyle>
    <a:lvl1pPr marL="0" algn="l" defTabSz="912023" rtl="0" eaLnBrk="1" latinLnBrk="0" hangingPunct="1">
      <a:defRPr sz="1197" kern="1200">
        <a:solidFill>
          <a:schemeClr val="tx1"/>
        </a:solidFill>
        <a:latin typeface="+mn-lt"/>
        <a:ea typeface="+mn-ea"/>
        <a:cs typeface="+mn-cs"/>
      </a:defRPr>
    </a:lvl1pPr>
    <a:lvl2pPr marL="456011" algn="l" defTabSz="912023" rtl="0" eaLnBrk="1" latinLnBrk="0" hangingPunct="1">
      <a:defRPr sz="1197" kern="1200">
        <a:solidFill>
          <a:schemeClr val="tx1"/>
        </a:solidFill>
        <a:latin typeface="+mn-lt"/>
        <a:ea typeface="+mn-ea"/>
        <a:cs typeface="+mn-cs"/>
      </a:defRPr>
    </a:lvl2pPr>
    <a:lvl3pPr marL="912023" algn="l" defTabSz="912023" rtl="0" eaLnBrk="1" latinLnBrk="0" hangingPunct="1">
      <a:defRPr sz="1197" kern="1200">
        <a:solidFill>
          <a:schemeClr val="tx1"/>
        </a:solidFill>
        <a:latin typeface="+mn-lt"/>
        <a:ea typeface="+mn-ea"/>
        <a:cs typeface="+mn-cs"/>
      </a:defRPr>
    </a:lvl3pPr>
    <a:lvl4pPr marL="1368034" algn="l" defTabSz="912023" rtl="0" eaLnBrk="1" latinLnBrk="0" hangingPunct="1">
      <a:defRPr sz="1197" kern="1200">
        <a:solidFill>
          <a:schemeClr val="tx1"/>
        </a:solidFill>
        <a:latin typeface="+mn-lt"/>
        <a:ea typeface="+mn-ea"/>
        <a:cs typeface="+mn-cs"/>
      </a:defRPr>
    </a:lvl4pPr>
    <a:lvl5pPr marL="1824045" algn="l" defTabSz="912023" rtl="0" eaLnBrk="1" latinLnBrk="0" hangingPunct="1">
      <a:defRPr sz="1197" kern="1200">
        <a:solidFill>
          <a:schemeClr val="tx1"/>
        </a:solidFill>
        <a:latin typeface="+mn-lt"/>
        <a:ea typeface="+mn-ea"/>
        <a:cs typeface="+mn-cs"/>
      </a:defRPr>
    </a:lvl5pPr>
    <a:lvl6pPr marL="2280056" algn="l" defTabSz="912023" rtl="0" eaLnBrk="1" latinLnBrk="0" hangingPunct="1">
      <a:defRPr sz="1197" kern="1200">
        <a:solidFill>
          <a:schemeClr val="tx1"/>
        </a:solidFill>
        <a:latin typeface="+mn-lt"/>
        <a:ea typeface="+mn-ea"/>
        <a:cs typeface="+mn-cs"/>
      </a:defRPr>
    </a:lvl6pPr>
    <a:lvl7pPr marL="2736068" algn="l" defTabSz="912023" rtl="0" eaLnBrk="1" latinLnBrk="0" hangingPunct="1">
      <a:defRPr sz="1197" kern="1200">
        <a:solidFill>
          <a:schemeClr val="tx1"/>
        </a:solidFill>
        <a:latin typeface="+mn-lt"/>
        <a:ea typeface="+mn-ea"/>
        <a:cs typeface="+mn-cs"/>
      </a:defRPr>
    </a:lvl7pPr>
    <a:lvl8pPr marL="3192079" algn="l" defTabSz="912023" rtl="0" eaLnBrk="1" latinLnBrk="0" hangingPunct="1">
      <a:defRPr sz="1197" kern="1200">
        <a:solidFill>
          <a:schemeClr val="tx1"/>
        </a:solidFill>
        <a:latin typeface="+mn-lt"/>
        <a:ea typeface="+mn-ea"/>
        <a:cs typeface="+mn-cs"/>
      </a:defRPr>
    </a:lvl8pPr>
    <a:lvl9pPr marL="3648090" algn="l" defTabSz="912023" rtl="0" eaLnBrk="1" latinLnBrk="0" hangingPunct="1">
      <a:defRPr sz="119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13F9A5-1395-4FDA-9E7A-EEA501ED19FC}" type="slidenum">
              <a:rPr lang="en-AU" smtClean="0"/>
              <a:t>1</a:t>
            </a:fld>
            <a:endParaRPr lang="en-AU"/>
          </a:p>
        </p:txBody>
      </p:sp>
    </p:spTree>
    <p:extLst>
      <p:ext uri="{BB962C8B-B14F-4D97-AF65-F5344CB8AC3E}">
        <p14:creationId xmlns:p14="http://schemas.microsoft.com/office/powerpoint/2010/main" val="288784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0" y="735000"/>
            <a:ext cx="7668000" cy="1740000"/>
          </a:xfrm>
        </p:spPr>
        <p:txBody>
          <a:bodyPr anchor="t" anchorCtr="0"/>
          <a:lstStyle>
            <a:lvl1pPr algn="l">
              <a:lnSpc>
                <a:spcPts val="7416"/>
              </a:lnSpc>
              <a:defRPr sz="8415"/>
            </a:lvl1pPr>
          </a:lstStyle>
          <a:p>
            <a:r>
              <a:rPr lang="en-US" dirty="0" smtClean="0"/>
              <a:t>Master title style</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462574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Boxes">
    <p:spTree>
      <p:nvGrpSpPr>
        <p:cNvPr id="1" name=""/>
        <p:cNvGrpSpPr/>
        <p:nvPr/>
      </p:nvGrpSpPr>
      <p:grpSpPr>
        <a:xfrm>
          <a:off x="0" y="0"/>
          <a:ext cx="0" cy="0"/>
          <a:chOff x="0" y="0"/>
          <a:chExt cx="0" cy="0"/>
        </a:xfrm>
      </p:grpSpPr>
      <p:sp>
        <p:nvSpPr>
          <p:cNvPr id="23" name="Rounded Rectangular Callout 22" descr="Call Out Shape" title="Call Out Shape"/>
          <p:cNvSpPr/>
          <p:nvPr userDrawn="1"/>
        </p:nvSpPr>
        <p:spPr>
          <a:xfrm>
            <a:off x="3348000" y="2700000"/>
            <a:ext cx="2664000" cy="2130000"/>
          </a:xfrm>
          <a:prstGeom prst="wedgeRoundRectCallout">
            <a:avLst>
              <a:gd name="adj1" fmla="val -37757"/>
              <a:gd name="adj2" fmla="val 58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
        <p:nvSpPr>
          <p:cNvPr id="3" name="Rounded Rectangular Callout 2" descr="Call Out Shape" title="Call Out Shape"/>
          <p:cNvSpPr/>
          <p:nvPr userDrawn="1"/>
        </p:nvSpPr>
        <p:spPr>
          <a:xfrm>
            <a:off x="792000" y="1308000"/>
            <a:ext cx="2304000" cy="1860000"/>
          </a:xfrm>
          <a:prstGeom prst="wedgeRoundRectCallout">
            <a:avLst>
              <a:gd name="adj1" fmla="val 37375"/>
              <a:gd name="adj2" fmla="val 5794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
        <p:nvSpPr>
          <p:cNvPr id="2" name="Title 1"/>
          <p:cNvSpPr>
            <a:spLocks noGrp="1"/>
          </p:cNvSpPr>
          <p:nvPr>
            <p:ph type="title"/>
          </p:nvPr>
        </p:nvSpPr>
        <p:spPr>
          <a:xfrm>
            <a:off x="648000" y="538628"/>
            <a:ext cx="7840800" cy="660000"/>
          </a:xfrm>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
        <p:nvSpPr>
          <p:cNvPr id="5" name="Text Placeholder 4" descr="Call Out Shape" title="Call Out Shape"/>
          <p:cNvSpPr>
            <a:spLocks noGrp="1"/>
          </p:cNvSpPr>
          <p:nvPr>
            <p:ph type="body" sz="quarter" idx="15"/>
          </p:nvPr>
        </p:nvSpPr>
        <p:spPr>
          <a:xfrm>
            <a:off x="792000" y="1308000"/>
            <a:ext cx="2304000" cy="1860000"/>
          </a:xfrm>
          <a:ln w="19050">
            <a:noFill/>
          </a:ln>
        </p:spPr>
        <p:txBody>
          <a:bodyPr lIns="180000" tIns="180000" rIns="180000" bIns="180000" anchor="t" anchorCtr="0"/>
          <a:lstStyle>
            <a:lvl1pPr marL="0" algn="l">
              <a:defRPr b="0">
                <a:solidFill>
                  <a:schemeClr val="bg1"/>
                </a:solidFill>
              </a:defRPr>
            </a:lvl1pPr>
          </a:lstStyle>
          <a:p>
            <a:pPr lvl="0"/>
            <a:r>
              <a:rPr lang="en-US" dirty="0" smtClean="0"/>
              <a:t>Click to edit Master text styles</a:t>
            </a:r>
          </a:p>
        </p:txBody>
      </p:sp>
      <p:sp>
        <p:nvSpPr>
          <p:cNvPr id="17" name="Text Placeholder 4"/>
          <p:cNvSpPr>
            <a:spLocks noGrp="1"/>
          </p:cNvSpPr>
          <p:nvPr>
            <p:ph type="body" sz="quarter" idx="17"/>
          </p:nvPr>
        </p:nvSpPr>
        <p:spPr>
          <a:xfrm>
            <a:off x="3348000" y="2700000"/>
            <a:ext cx="2664000" cy="2130000"/>
          </a:xfrm>
          <a:ln w="19050">
            <a:noFill/>
          </a:ln>
        </p:spPr>
        <p:txBody>
          <a:bodyPr lIns="180000" tIns="180000" rIns="180000" bIns="180000" anchor="t" anchorCtr="0"/>
          <a:lstStyle>
            <a:lvl1pPr marL="0" algn="l">
              <a:defRPr b="0">
                <a:solidFill>
                  <a:schemeClr val="bg1"/>
                </a:solidFill>
              </a:defRPr>
            </a:lvl1pPr>
          </a:lstStyle>
          <a:p>
            <a:pPr lvl="0"/>
            <a:r>
              <a:rPr lang="en-US" dirty="0" smtClean="0"/>
              <a:t>Click to edit Master text styles</a:t>
            </a:r>
          </a:p>
        </p:txBody>
      </p:sp>
      <p:sp>
        <p:nvSpPr>
          <p:cNvPr id="18" name="Text Placeholder 4" descr="Call Out Shape" title="Call Out Shape"/>
          <p:cNvSpPr>
            <a:spLocks noGrp="1"/>
          </p:cNvSpPr>
          <p:nvPr>
            <p:ph type="body" sz="quarter" idx="18"/>
          </p:nvPr>
        </p:nvSpPr>
        <p:spPr>
          <a:xfrm>
            <a:off x="6264000" y="2847000"/>
            <a:ext cx="2124000" cy="1410000"/>
          </a:xfrm>
          <a:ln w="19050">
            <a:noFill/>
          </a:ln>
        </p:spPr>
        <p:txBody>
          <a:bodyPr lIns="180000" tIns="180000" rIns="180000" bIns="180000" anchor="t" anchorCtr="0"/>
          <a:lstStyle>
            <a:lvl1pPr marL="0" algn="l">
              <a:defRPr b="0">
                <a:solidFill>
                  <a:schemeClr val="accent1"/>
                </a:solidFill>
              </a:defRPr>
            </a:lvl1pPr>
          </a:lstStyle>
          <a:p>
            <a:pPr lvl="0"/>
            <a:r>
              <a:rPr lang="en-US" dirty="0" smtClean="0"/>
              <a:t>Click to edit Master text styles</a:t>
            </a:r>
          </a:p>
        </p:txBody>
      </p:sp>
      <p:sp>
        <p:nvSpPr>
          <p:cNvPr id="22" name="Text Placeholder 4" descr="Call Out Shape" title="Call Out Shape"/>
          <p:cNvSpPr>
            <a:spLocks noGrp="1"/>
          </p:cNvSpPr>
          <p:nvPr>
            <p:ph type="body" sz="quarter" idx="19"/>
          </p:nvPr>
        </p:nvSpPr>
        <p:spPr>
          <a:xfrm>
            <a:off x="3812480" y="1440000"/>
            <a:ext cx="3600000" cy="1020000"/>
          </a:xfrm>
          <a:ln w="19050">
            <a:noFill/>
          </a:ln>
        </p:spPr>
        <p:txBody>
          <a:bodyPr lIns="180000" tIns="180000" rIns="180000" bIns="180000" anchor="t" anchorCtr="0"/>
          <a:lstStyle>
            <a:lvl1pPr marL="0" algn="l">
              <a:defRPr b="0">
                <a:solidFill>
                  <a:schemeClr val="accent1"/>
                </a:solidFill>
              </a:defRPr>
            </a:lvl1pPr>
          </a:lstStyle>
          <a:p>
            <a:pPr lvl="0"/>
            <a:r>
              <a:rPr lang="en-US" dirty="0" smtClean="0"/>
              <a:t>Click to edit Master text styles</a:t>
            </a:r>
          </a:p>
        </p:txBody>
      </p:sp>
      <p:sp>
        <p:nvSpPr>
          <p:cNvPr id="25" name="Rounded Rectangular Callout 24"/>
          <p:cNvSpPr/>
          <p:nvPr userDrawn="1"/>
        </p:nvSpPr>
        <p:spPr>
          <a:xfrm>
            <a:off x="6264000" y="2847000"/>
            <a:ext cx="2124000" cy="1410000"/>
          </a:xfrm>
          <a:prstGeom prst="wedgeRoundRectCallout">
            <a:avLst>
              <a:gd name="adj1" fmla="val 44040"/>
              <a:gd name="adj2" fmla="val 67750"/>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solidFill>
                <a:schemeClr val="accent1"/>
              </a:solidFill>
            </a:endParaRPr>
          </a:p>
        </p:txBody>
      </p:sp>
      <p:sp>
        <p:nvSpPr>
          <p:cNvPr id="27" name="Rounded Rectangular Callout 26"/>
          <p:cNvSpPr/>
          <p:nvPr userDrawn="1"/>
        </p:nvSpPr>
        <p:spPr>
          <a:xfrm>
            <a:off x="3812480" y="1438628"/>
            <a:ext cx="3600000" cy="1021372"/>
          </a:xfrm>
          <a:prstGeom prst="wedgeRoundRectCallout">
            <a:avLst>
              <a:gd name="adj1" fmla="val -58407"/>
              <a:gd name="adj2" fmla="val 22158"/>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
        <p:nvSpPr>
          <p:cNvPr id="14" name="Rounded Rectangular Callout 13"/>
          <p:cNvSpPr/>
          <p:nvPr userDrawn="1"/>
        </p:nvSpPr>
        <p:spPr>
          <a:xfrm>
            <a:off x="636524" y="3435000"/>
            <a:ext cx="2124000" cy="1230000"/>
          </a:xfrm>
          <a:prstGeom prst="wedgeRoundRectCallout">
            <a:avLst>
              <a:gd name="adj1" fmla="val 44040"/>
              <a:gd name="adj2" fmla="val 67750"/>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dirty="0">
              <a:solidFill>
                <a:schemeClr val="accent1"/>
              </a:solidFill>
            </a:endParaRPr>
          </a:p>
        </p:txBody>
      </p:sp>
      <p:sp>
        <p:nvSpPr>
          <p:cNvPr id="15" name="Text Placeholder 4" descr="Call Out Shape" title="Call Out Shape"/>
          <p:cNvSpPr>
            <a:spLocks noGrp="1"/>
          </p:cNvSpPr>
          <p:nvPr>
            <p:ph type="body" sz="quarter" idx="20"/>
          </p:nvPr>
        </p:nvSpPr>
        <p:spPr>
          <a:xfrm>
            <a:off x="636524" y="3435000"/>
            <a:ext cx="2124000" cy="1230000"/>
          </a:xfrm>
          <a:ln w="19050">
            <a:noFill/>
          </a:ln>
        </p:spPr>
        <p:txBody>
          <a:bodyPr lIns="180000" tIns="180000" rIns="180000" bIns="180000" anchor="t" anchorCtr="0"/>
          <a:lstStyle>
            <a:lvl1pPr marL="0" algn="l">
              <a:defRPr b="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5854754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Step">
    <p:spTree>
      <p:nvGrpSpPr>
        <p:cNvPr id="1" name=""/>
        <p:cNvGrpSpPr/>
        <p:nvPr/>
      </p:nvGrpSpPr>
      <p:grpSpPr>
        <a:xfrm>
          <a:off x="0" y="0"/>
          <a:ext cx="0" cy="0"/>
          <a:chOff x="0" y="0"/>
          <a:chExt cx="0" cy="0"/>
        </a:xfrm>
      </p:grpSpPr>
      <p:sp>
        <p:nvSpPr>
          <p:cNvPr id="2" name="Title 1"/>
          <p:cNvSpPr>
            <a:spLocks noGrp="1"/>
          </p:cNvSpPr>
          <p:nvPr>
            <p:ph type="title"/>
          </p:nvPr>
        </p:nvSpPr>
        <p:spPr>
          <a:xfrm>
            <a:off x="648000" y="540000"/>
            <a:ext cx="7830000" cy="660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230000"/>
            <a:ext cx="3834000" cy="375000"/>
          </a:xfrm>
          <a:noFill/>
        </p:spPr>
        <p:txBody>
          <a:bodyPr anchor="ctr" anchorCtr="0"/>
          <a:lstStyle>
            <a:lvl1pPr marL="0" indent="0" algn="l">
              <a:lnSpc>
                <a:spcPct val="100000"/>
              </a:lnSpc>
              <a:spcAft>
                <a:spcPts val="0"/>
              </a:spcAft>
              <a:buNone/>
              <a:defRPr sz="917" b="1" cap="none" baseline="0">
                <a:solidFill>
                  <a:schemeClr val="tx1"/>
                </a:solidFill>
              </a:defRPr>
            </a:lvl1pPr>
            <a:lvl2pPr marL="381931" indent="0">
              <a:buNone/>
              <a:defRPr sz="1671" b="1"/>
            </a:lvl2pPr>
            <a:lvl3pPr marL="763859" indent="0">
              <a:buNone/>
              <a:defRPr sz="1504" b="1"/>
            </a:lvl3pPr>
            <a:lvl4pPr marL="1145788" indent="0">
              <a:buNone/>
              <a:defRPr sz="1337" b="1"/>
            </a:lvl4pPr>
            <a:lvl5pPr marL="1527718" indent="0">
              <a:buNone/>
              <a:defRPr sz="1337" b="1"/>
            </a:lvl5pPr>
            <a:lvl6pPr marL="1909648" indent="0">
              <a:buNone/>
              <a:defRPr sz="1337" b="1"/>
            </a:lvl6pPr>
            <a:lvl7pPr marL="2291577" indent="0">
              <a:buNone/>
              <a:defRPr sz="1337" b="1"/>
            </a:lvl7pPr>
            <a:lvl8pPr marL="2673506" indent="0">
              <a:buNone/>
              <a:defRPr sz="1337" b="1"/>
            </a:lvl8pPr>
            <a:lvl9pPr marL="3055437" indent="0">
              <a:buNone/>
              <a:defRPr sz="1337" b="1"/>
            </a:lvl9pPr>
          </a:lstStyle>
          <a:p>
            <a:pPr lvl="0"/>
            <a:r>
              <a:rPr lang="en-US" dirty="0" smtClean="0"/>
              <a:t>Click to edit Master text styles</a:t>
            </a:r>
          </a:p>
        </p:txBody>
      </p:sp>
      <p:sp>
        <p:nvSpPr>
          <p:cNvPr id="4" name="Content Placeholder 3"/>
          <p:cNvSpPr>
            <a:spLocks noGrp="1"/>
          </p:cNvSpPr>
          <p:nvPr>
            <p:ph sz="half" idx="2"/>
          </p:nvPr>
        </p:nvSpPr>
        <p:spPr>
          <a:xfrm>
            <a:off x="1368000" y="3390002"/>
            <a:ext cx="1962000" cy="1215867"/>
          </a:xfrm>
          <a:noFill/>
        </p:spPr>
        <p:txBody>
          <a:bodyPr/>
          <a:lstStyle>
            <a:lvl1pPr algn="ctr">
              <a:defRPr b="1">
                <a:solidFill>
                  <a:schemeClr val="tx1"/>
                </a:solidFill>
              </a:defRPr>
            </a:lvl1pPr>
            <a:lvl2pPr marL="0" indent="-149976">
              <a:defRPr>
                <a:solidFill>
                  <a:schemeClr val="tx1"/>
                </a:solidFill>
              </a:defRPr>
            </a:lvl2pPr>
            <a:lvl3pPr marL="0" indent="-149976">
              <a:defRPr>
                <a:solidFill>
                  <a:schemeClr val="tx1"/>
                </a:solidFill>
              </a:defRPr>
            </a:lvl3pPr>
            <a:lvl4pPr marL="0" indent="-149976">
              <a:defRPr>
                <a:solidFill>
                  <a:schemeClr val="tx1"/>
                </a:solidFill>
              </a:defRPr>
            </a:lvl4pPr>
            <a:lvl5pPr marL="0" indent="-149976">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
        <p:nvSpPr>
          <p:cNvPr id="9" name="Content Placeholder 3"/>
          <p:cNvSpPr>
            <a:spLocks noGrp="1"/>
          </p:cNvSpPr>
          <p:nvPr>
            <p:ph sz="half" idx="12"/>
          </p:nvPr>
        </p:nvSpPr>
        <p:spPr>
          <a:xfrm>
            <a:off x="3672000" y="2640002"/>
            <a:ext cx="1962000" cy="1215867"/>
          </a:xfrm>
          <a:noFill/>
        </p:spPr>
        <p:txBody>
          <a:bodyPr/>
          <a:lstStyle>
            <a:lvl1pPr algn="ctr">
              <a:defRPr b="1">
                <a:solidFill>
                  <a:schemeClr val="tx1"/>
                </a:solidFill>
              </a:defRPr>
            </a:lvl1pPr>
            <a:lvl2pPr marL="0" indent="-149976">
              <a:defRPr>
                <a:solidFill>
                  <a:schemeClr val="tx1"/>
                </a:solidFill>
              </a:defRPr>
            </a:lvl2pPr>
            <a:lvl3pPr marL="0" indent="-149976">
              <a:defRPr>
                <a:solidFill>
                  <a:schemeClr val="tx1"/>
                </a:solidFill>
              </a:defRPr>
            </a:lvl3pPr>
            <a:lvl4pPr marL="0" indent="-149976">
              <a:defRPr>
                <a:solidFill>
                  <a:schemeClr val="tx1"/>
                </a:solidFill>
              </a:defRPr>
            </a:lvl4pPr>
            <a:lvl5pPr marL="0" indent="-149976">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3"/>
          </p:nvPr>
        </p:nvSpPr>
        <p:spPr>
          <a:xfrm>
            <a:off x="5940000" y="1911002"/>
            <a:ext cx="1962000" cy="1215867"/>
          </a:xfrm>
          <a:noFill/>
        </p:spPr>
        <p:txBody>
          <a:bodyPr/>
          <a:lstStyle>
            <a:lvl1pPr algn="ctr">
              <a:defRPr b="1">
                <a:solidFill>
                  <a:schemeClr val="tx1"/>
                </a:solidFill>
              </a:defRPr>
            </a:lvl1pPr>
            <a:lvl2pPr marL="0" indent="-149976">
              <a:defRPr>
                <a:solidFill>
                  <a:schemeClr val="tx1"/>
                </a:solidFill>
              </a:defRPr>
            </a:lvl2pPr>
            <a:lvl3pPr marL="0" indent="-149976">
              <a:defRPr>
                <a:solidFill>
                  <a:schemeClr val="tx1"/>
                </a:solidFill>
              </a:defRPr>
            </a:lvl3pPr>
            <a:lvl4pPr marL="0" indent="-149976">
              <a:defRPr>
                <a:solidFill>
                  <a:schemeClr val="tx1"/>
                </a:solidFill>
              </a:defRPr>
            </a:lvl4pPr>
            <a:lvl5pPr marL="0" indent="-149976">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rot="10800000" flipV="1">
            <a:off x="3459480" y="1701800"/>
            <a:ext cx="4546602" cy="736600"/>
          </a:xfrm>
          <a:prstGeom prst="bent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15"/>
          <p:cNvCxnSpPr/>
          <p:nvPr userDrawn="1"/>
        </p:nvCxnSpPr>
        <p:spPr>
          <a:xfrm rot="10800000" flipV="1">
            <a:off x="1096567" y="2438399"/>
            <a:ext cx="2362921" cy="756478"/>
          </a:xfrm>
          <a:prstGeom prst="bentConnector3">
            <a:avLst>
              <a:gd name="adj1" fmla="val 467"/>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096559" y="3189799"/>
            <a:ext cx="6096" cy="11434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0229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ext Boxes">
    <p:spTree>
      <p:nvGrpSpPr>
        <p:cNvPr id="1" name=""/>
        <p:cNvGrpSpPr/>
        <p:nvPr/>
      </p:nvGrpSpPr>
      <p:grpSpPr>
        <a:xfrm>
          <a:off x="0" y="0"/>
          <a:ext cx="0" cy="0"/>
          <a:chOff x="0" y="0"/>
          <a:chExt cx="0" cy="0"/>
        </a:xfrm>
      </p:grpSpPr>
      <p:sp>
        <p:nvSpPr>
          <p:cNvPr id="2" name="Title 1"/>
          <p:cNvSpPr>
            <a:spLocks noGrp="1"/>
          </p:cNvSpPr>
          <p:nvPr>
            <p:ph type="title"/>
          </p:nvPr>
        </p:nvSpPr>
        <p:spPr>
          <a:xfrm>
            <a:off x="648000" y="540000"/>
            <a:ext cx="7830000" cy="660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230000"/>
            <a:ext cx="3834000" cy="375000"/>
          </a:xfrm>
          <a:solidFill>
            <a:schemeClr val="accent1"/>
          </a:solidFill>
        </p:spPr>
        <p:txBody>
          <a:bodyPr anchor="ctr" anchorCtr="0"/>
          <a:lstStyle>
            <a:lvl1pPr marL="0" indent="0" algn="ctr">
              <a:lnSpc>
                <a:spcPct val="100000"/>
              </a:lnSpc>
              <a:spcAft>
                <a:spcPts val="0"/>
              </a:spcAft>
              <a:buNone/>
              <a:defRPr sz="1583" b="1" cap="all" baseline="0">
                <a:solidFill>
                  <a:schemeClr val="bg1"/>
                </a:solidFill>
              </a:defRPr>
            </a:lvl1pPr>
            <a:lvl2pPr marL="381931" indent="0">
              <a:buNone/>
              <a:defRPr sz="1671" b="1"/>
            </a:lvl2pPr>
            <a:lvl3pPr marL="763859" indent="0">
              <a:buNone/>
              <a:defRPr sz="1504" b="1"/>
            </a:lvl3pPr>
            <a:lvl4pPr marL="1145788" indent="0">
              <a:buNone/>
              <a:defRPr sz="1337" b="1"/>
            </a:lvl4pPr>
            <a:lvl5pPr marL="1527718" indent="0">
              <a:buNone/>
              <a:defRPr sz="1337" b="1"/>
            </a:lvl5pPr>
            <a:lvl6pPr marL="1909648" indent="0">
              <a:buNone/>
              <a:defRPr sz="1337" b="1"/>
            </a:lvl6pPr>
            <a:lvl7pPr marL="2291577" indent="0">
              <a:buNone/>
              <a:defRPr sz="1337" b="1"/>
            </a:lvl7pPr>
            <a:lvl8pPr marL="2673506" indent="0">
              <a:buNone/>
              <a:defRPr sz="1337" b="1"/>
            </a:lvl8pPr>
            <a:lvl9pPr marL="3055437" indent="0">
              <a:buNone/>
              <a:defRPr sz="1337" b="1"/>
            </a:lvl9pPr>
          </a:lstStyle>
          <a:p>
            <a:pPr lvl="0"/>
            <a:r>
              <a:rPr lang="en-US" dirty="0" smtClean="0"/>
              <a:t>Click to edit Master text styles</a:t>
            </a:r>
          </a:p>
        </p:txBody>
      </p:sp>
      <p:sp>
        <p:nvSpPr>
          <p:cNvPr id="4" name="Content Placeholder 3"/>
          <p:cNvSpPr>
            <a:spLocks noGrp="1"/>
          </p:cNvSpPr>
          <p:nvPr>
            <p:ph sz="half" idx="2"/>
          </p:nvPr>
        </p:nvSpPr>
        <p:spPr>
          <a:xfrm>
            <a:off x="648000" y="1605000"/>
            <a:ext cx="3834000" cy="3090000"/>
          </a:xfrm>
          <a:solidFill>
            <a:srgbClr val="DADADA"/>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0" y="1230000"/>
            <a:ext cx="3834000" cy="375000"/>
          </a:xfrm>
          <a:solidFill>
            <a:schemeClr val="accent1"/>
          </a:solidFill>
        </p:spPr>
        <p:txBody>
          <a:bodyPr anchor="ctr" anchorCtr="0"/>
          <a:lstStyle>
            <a:lvl1pPr marL="0" indent="0" algn="ctr">
              <a:lnSpc>
                <a:spcPct val="100000"/>
              </a:lnSpc>
              <a:spcAft>
                <a:spcPts val="0"/>
              </a:spcAft>
              <a:buNone/>
              <a:defRPr sz="1583" b="1" cap="all" baseline="0">
                <a:solidFill>
                  <a:schemeClr val="bg1"/>
                </a:solidFill>
              </a:defRPr>
            </a:lvl1pPr>
            <a:lvl2pPr marL="381931" indent="0">
              <a:buNone/>
              <a:defRPr sz="1671" b="1"/>
            </a:lvl2pPr>
            <a:lvl3pPr marL="763859" indent="0">
              <a:buNone/>
              <a:defRPr sz="1504" b="1"/>
            </a:lvl3pPr>
            <a:lvl4pPr marL="1145788" indent="0">
              <a:buNone/>
              <a:defRPr sz="1337" b="1"/>
            </a:lvl4pPr>
            <a:lvl5pPr marL="1527718" indent="0">
              <a:buNone/>
              <a:defRPr sz="1337" b="1"/>
            </a:lvl5pPr>
            <a:lvl6pPr marL="1909648" indent="0">
              <a:buNone/>
              <a:defRPr sz="1337" b="1"/>
            </a:lvl6pPr>
            <a:lvl7pPr marL="2291577" indent="0">
              <a:buNone/>
              <a:defRPr sz="1337" b="1"/>
            </a:lvl7pPr>
            <a:lvl8pPr marL="2673506" indent="0">
              <a:buNone/>
              <a:defRPr sz="1337" b="1"/>
            </a:lvl8pPr>
            <a:lvl9pPr marL="3055437" indent="0">
              <a:buNone/>
              <a:defRPr sz="1337" b="1"/>
            </a:lvl9pPr>
          </a:lstStyle>
          <a:p>
            <a:pPr lvl="0"/>
            <a:r>
              <a:rPr lang="en-US" dirty="0" smtClean="0"/>
              <a:t>Click to edit Master text styles</a:t>
            </a:r>
          </a:p>
        </p:txBody>
      </p:sp>
      <p:sp>
        <p:nvSpPr>
          <p:cNvPr id="6" name="Content Placeholder 5"/>
          <p:cNvSpPr>
            <a:spLocks noGrp="1"/>
          </p:cNvSpPr>
          <p:nvPr>
            <p:ph sz="quarter" idx="4"/>
          </p:nvPr>
        </p:nvSpPr>
        <p:spPr>
          <a:xfrm>
            <a:off x="4644000" y="1605000"/>
            <a:ext cx="3834000" cy="3090000"/>
          </a:xfrm>
          <a:solidFill>
            <a:srgbClr val="DADADA"/>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Tree>
    <p:extLst>
      <p:ext uri="{BB962C8B-B14F-4D97-AF65-F5344CB8AC3E}">
        <p14:creationId xmlns:p14="http://schemas.microsoft.com/office/powerpoint/2010/main" val="1954563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48000" y="1346574"/>
            <a:ext cx="7848000" cy="34963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3728754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1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144001" y="5549838"/>
            <a:ext cx="3086100" cy="119125"/>
          </a:xfrm>
        </p:spPr>
        <p:txBody>
          <a:bodyPr/>
          <a:lstStyle/>
          <a:p>
            <a:r>
              <a:rPr lang="en-AU" smtClean="0"/>
              <a:t>Deakin University CRICOS Provider Code: 00113B</a:t>
            </a:r>
            <a:endParaRPr lang="en-AU"/>
          </a:p>
        </p:txBody>
      </p:sp>
      <p:sp>
        <p:nvSpPr>
          <p:cNvPr id="8" name="Table Placeholder 7"/>
          <p:cNvSpPr>
            <a:spLocks noGrp="1"/>
          </p:cNvSpPr>
          <p:nvPr>
            <p:ph type="tbl" sz="quarter" idx="13"/>
          </p:nvPr>
        </p:nvSpPr>
        <p:spPr>
          <a:xfrm>
            <a:off x="647700" y="1346729"/>
            <a:ext cx="7848600" cy="3292740"/>
          </a:xfrm>
        </p:spPr>
        <p:txBody>
          <a:bodyPr/>
          <a:lstStyle/>
          <a:p>
            <a:endParaRPr lang="en-AU"/>
          </a:p>
        </p:txBody>
      </p:sp>
    </p:spTree>
    <p:extLst>
      <p:ext uri="{BB962C8B-B14F-4D97-AF65-F5344CB8AC3E}">
        <p14:creationId xmlns:p14="http://schemas.microsoft.com/office/powerpoint/2010/main" val="37254733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144001" y="5549838"/>
            <a:ext cx="3086100" cy="119125"/>
          </a:xfrm>
        </p:spPr>
        <p:txBody>
          <a:bodyPr/>
          <a:lstStyle/>
          <a:p>
            <a:r>
              <a:rPr lang="en-AU" smtClean="0"/>
              <a:t>Deakin University CRICOS Provider Code: 00113B</a:t>
            </a:r>
            <a:endParaRPr lang="en-AU"/>
          </a:p>
        </p:txBody>
      </p:sp>
      <p:sp>
        <p:nvSpPr>
          <p:cNvPr id="10" name="Text Placeholder 9"/>
          <p:cNvSpPr>
            <a:spLocks noGrp="1"/>
          </p:cNvSpPr>
          <p:nvPr>
            <p:ph type="body" sz="quarter" idx="14" hasCustomPrompt="1"/>
          </p:nvPr>
        </p:nvSpPr>
        <p:spPr>
          <a:xfrm>
            <a:off x="144007" y="5334000"/>
            <a:ext cx="7658879" cy="150000"/>
          </a:xfrm>
        </p:spPr>
        <p:txBody>
          <a:bodyPr/>
          <a:lstStyle>
            <a:lvl1pPr marL="0">
              <a:lnSpc>
                <a:spcPts val="900"/>
              </a:lnSpc>
              <a:spcAft>
                <a:spcPts val="0"/>
              </a:spcAft>
              <a:defRPr sz="750" baseline="0">
                <a:solidFill>
                  <a:srgbClr val="333333"/>
                </a:solidFill>
              </a:defRPr>
            </a:lvl1pPr>
          </a:lstStyle>
          <a:p>
            <a:pPr lvl="0"/>
            <a:r>
              <a:rPr lang="en-US" dirty="0" smtClean="0"/>
              <a:t>Click to Quote source descriptor</a:t>
            </a:r>
          </a:p>
        </p:txBody>
      </p:sp>
      <p:sp>
        <p:nvSpPr>
          <p:cNvPr id="4" name="Chart Placeholder 3"/>
          <p:cNvSpPr>
            <a:spLocks noGrp="1"/>
          </p:cNvSpPr>
          <p:nvPr>
            <p:ph type="chart" sz="quarter" idx="15"/>
          </p:nvPr>
        </p:nvSpPr>
        <p:spPr>
          <a:xfrm>
            <a:off x="647700" y="1346729"/>
            <a:ext cx="7848300" cy="3292740"/>
          </a:xfrm>
        </p:spPr>
        <p:txBody>
          <a:bodyPr/>
          <a:lstStyle/>
          <a:p>
            <a:endParaRPr lang="en-AU"/>
          </a:p>
        </p:txBody>
      </p:sp>
    </p:spTree>
    <p:extLst>
      <p:ext uri="{BB962C8B-B14F-4D97-AF65-F5344CB8AC3E}">
        <p14:creationId xmlns:p14="http://schemas.microsoft.com/office/powerpoint/2010/main" val="34818228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144001" y="5549838"/>
            <a:ext cx="3086100" cy="119125"/>
          </a:xfrm>
        </p:spPr>
        <p:txBody>
          <a:bodyPr/>
          <a:lstStyle/>
          <a:p>
            <a:r>
              <a:rPr lang="en-AU" smtClean="0"/>
              <a:t>Deakin University CRICOS Provider Code: 00113B</a:t>
            </a:r>
            <a:endParaRPr lang="en-AU"/>
          </a:p>
        </p:txBody>
      </p:sp>
      <p:sp>
        <p:nvSpPr>
          <p:cNvPr id="10" name="Text Placeholder 9"/>
          <p:cNvSpPr>
            <a:spLocks noGrp="1"/>
          </p:cNvSpPr>
          <p:nvPr>
            <p:ph type="body" sz="quarter" idx="14" hasCustomPrompt="1"/>
          </p:nvPr>
        </p:nvSpPr>
        <p:spPr>
          <a:xfrm>
            <a:off x="144007" y="5334000"/>
            <a:ext cx="7658879" cy="150000"/>
          </a:xfrm>
        </p:spPr>
        <p:txBody>
          <a:bodyPr/>
          <a:lstStyle>
            <a:lvl1pPr marL="0">
              <a:lnSpc>
                <a:spcPts val="900"/>
              </a:lnSpc>
              <a:spcAft>
                <a:spcPts val="0"/>
              </a:spcAft>
              <a:defRPr sz="750" baseline="0">
                <a:solidFill>
                  <a:srgbClr val="333333"/>
                </a:solidFill>
              </a:defRPr>
            </a:lvl1pPr>
          </a:lstStyle>
          <a:p>
            <a:pPr lvl="0"/>
            <a:r>
              <a:rPr lang="en-US" dirty="0" smtClean="0"/>
              <a:t>Click to Quote source descriptor</a:t>
            </a:r>
          </a:p>
        </p:txBody>
      </p:sp>
      <p:sp>
        <p:nvSpPr>
          <p:cNvPr id="4" name="Chart Placeholder 3"/>
          <p:cNvSpPr>
            <a:spLocks noGrp="1"/>
          </p:cNvSpPr>
          <p:nvPr>
            <p:ph type="chart" sz="quarter" idx="15"/>
          </p:nvPr>
        </p:nvSpPr>
        <p:spPr>
          <a:xfrm>
            <a:off x="4663440" y="1346729"/>
            <a:ext cx="3832560" cy="3292740"/>
          </a:xfrm>
        </p:spPr>
        <p:txBody>
          <a:bodyPr/>
          <a:lstStyle/>
          <a:p>
            <a:endParaRPr lang="en-AU"/>
          </a:p>
        </p:txBody>
      </p:sp>
      <p:sp>
        <p:nvSpPr>
          <p:cNvPr id="6" name="Chart Placeholder 3"/>
          <p:cNvSpPr>
            <a:spLocks noGrp="1"/>
          </p:cNvSpPr>
          <p:nvPr>
            <p:ph type="chart" sz="quarter" idx="16"/>
          </p:nvPr>
        </p:nvSpPr>
        <p:spPr>
          <a:xfrm>
            <a:off x="647700" y="1346729"/>
            <a:ext cx="3834000" cy="3292740"/>
          </a:xfrm>
        </p:spPr>
        <p:txBody>
          <a:bodyPr/>
          <a:lstStyle/>
          <a:p>
            <a:endParaRPr lang="en-AU"/>
          </a:p>
        </p:txBody>
      </p:sp>
    </p:spTree>
    <p:extLst>
      <p:ext uri="{BB962C8B-B14F-4D97-AF65-F5344CB8AC3E}">
        <p14:creationId xmlns:p14="http://schemas.microsoft.com/office/powerpoint/2010/main" val="37411137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Tables, Images or Graphs">
    <p:spTree>
      <p:nvGrpSpPr>
        <p:cNvPr id="1" name=""/>
        <p:cNvGrpSpPr/>
        <p:nvPr/>
      </p:nvGrpSpPr>
      <p:grpSpPr>
        <a:xfrm>
          <a:off x="0" y="0"/>
          <a:ext cx="0" cy="0"/>
          <a:chOff x="0" y="0"/>
          <a:chExt cx="0" cy="0"/>
        </a:xfrm>
      </p:grpSpPr>
      <p:sp>
        <p:nvSpPr>
          <p:cNvPr id="2" name="Title 1"/>
          <p:cNvSpPr>
            <a:spLocks noGrp="1"/>
          </p:cNvSpPr>
          <p:nvPr>
            <p:ph type="title"/>
          </p:nvPr>
        </p:nvSpPr>
        <p:spPr>
          <a:xfrm>
            <a:off x="648000" y="538628"/>
            <a:ext cx="7840800" cy="660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8000" y="1359000"/>
            <a:ext cx="3834000" cy="34839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54800" y="1359000"/>
            <a:ext cx="3834000" cy="3483933"/>
          </a:xfrm>
        </p:spPr>
        <p:txBody>
          <a:bodyPr anchor="ctr" anchorCtr="0"/>
          <a:lstStyle>
            <a:lvl1pPr algn="ctr">
              <a:defRPr b="1" baseline="0">
                <a:solidFill>
                  <a:schemeClr val="bg1"/>
                </a:solidFill>
              </a:defRPr>
            </a:lvl1pPr>
          </a:lstStyle>
          <a:p>
            <a:pPr lvl="0"/>
            <a:r>
              <a:rPr lang="en-US" dirty="0" smtClean="0"/>
              <a:t>Image or Chart goes here</a:t>
            </a:r>
          </a:p>
        </p:txBody>
      </p:sp>
      <p:sp>
        <p:nvSpPr>
          <p:cNvPr id="6" name="Footer Placeholder 5"/>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9042370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40000"/>
            <a:ext cx="7830000" cy="660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230000"/>
            <a:ext cx="7830000" cy="375000"/>
          </a:xfrm>
          <a:noFill/>
        </p:spPr>
        <p:txBody>
          <a:bodyPr anchor="ctr" anchorCtr="0"/>
          <a:lstStyle>
            <a:lvl1pPr marL="0" indent="0" algn="l">
              <a:lnSpc>
                <a:spcPct val="100000"/>
              </a:lnSpc>
              <a:spcAft>
                <a:spcPts val="0"/>
              </a:spcAft>
              <a:buNone/>
              <a:defRPr sz="917" b="1" cap="none" baseline="0">
                <a:solidFill>
                  <a:schemeClr val="tx1"/>
                </a:solidFill>
              </a:defRPr>
            </a:lvl1pPr>
            <a:lvl2pPr marL="381931" indent="0">
              <a:buNone/>
              <a:defRPr sz="1671" b="1"/>
            </a:lvl2pPr>
            <a:lvl3pPr marL="763859" indent="0">
              <a:buNone/>
              <a:defRPr sz="1504" b="1"/>
            </a:lvl3pPr>
            <a:lvl4pPr marL="1145788" indent="0">
              <a:buNone/>
              <a:defRPr sz="1337" b="1"/>
            </a:lvl4pPr>
            <a:lvl5pPr marL="1527718" indent="0">
              <a:buNone/>
              <a:defRPr sz="1337" b="1"/>
            </a:lvl5pPr>
            <a:lvl6pPr marL="1909648" indent="0">
              <a:buNone/>
              <a:defRPr sz="1337" b="1"/>
            </a:lvl6pPr>
            <a:lvl7pPr marL="2291577" indent="0">
              <a:buNone/>
              <a:defRPr sz="1337" b="1"/>
            </a:lvl7pPr>
            <a:lvl8pPr marL="2673506" indent="0">
              <a:buNone/>
              <a:defRPr sz="1337" b="1"/>
            </a:lvl8pPr>
            <a:lvl9pPr marL="3055437" indent="0">
              <a:buNone/>
              <a:defRPr sz="1337" b="1"/>
            </a:lvl9pPr>
          </a:lstStyle>
          <a:p>
            <a:pPr lvl="0"/>
            <a:r>
              <a:rPr lang="en-US" dirty="0" smtClean="0"/>
              <a:t>Click to edit Master text styles</a:t>
            </a:r>
          </a:p>
        </p:txBody>
      </p:sp>
      <p:sp>
        <p:nvSpPr>
          <p:cNvPr id="4" name="Content Placeholder 3"/>
          <p:cNvSpPr>
            <a:spLocks noGrp="1"/>
          </p:cNvSpPr>
          <p:nvPr>
            <p:ph sz="half" idx="2"/>
          </p:nvPr>
        </p:nvSpPr>
        <p:spPr>
          <a:xfrm>
            <a:off x="648000" y="1605000"/>
            <a:ext cx="7830000" cy="309000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rgbClr val="333333"/>
                </a:solidFill>
              </a:defRPr>
            </a:lvl1pPr>
          </a:lstStyle>
          <a:p>
            <a:r>
              <a:rPr lang="en-AU" smtClean="0"/>
              <a:t>Deakin University CRICOS Provider Code: 00113B</a:t>
            </a:r>
            <a:endParaRPr lang="en-AU" dirty="0"/>
          </a:p>
        </p:txBody>
      </p:sp>
    </p:spTree>
    <p:extLst>
      <p:ext uri="{BB962C8B-B14F-4D97-AF65-F5344CB8AC3E}">
        <p14:creationId xmlns:p14="http://schemas.microsoft.com/office/powerpoint/2010/main" val="38349869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648000" y="540000"/>
            <a:ext cx="7830000" cy="660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8000" y="1230000"/>
            <a:ext cx="7830000" cy="375000"/>
          </a:xfrm>
          <a:noFill/>
        </p:spPr>
        <p:txBody>
          <a:bodyPr anchor="ctr" anchorCtr="0"/>
          <a:lstStyle>
            <a:lvl1pPr marL="0" indent="0" algn="l">
              <a:lnSpc>
                <a:spcPct val="100000"/>
              </a:lnSpc>
              <a:spcAft>
                <a:spcPts val="0"/>
              </a:spcAft>
              <a:buNone/>
              <a:defRPr sz="917" b="1" cap="none" baseline="0">
                <a:solidFill>
                  <a:schemeClr val="tx1"/>
                </a:solidFill>
              </a:defRPr>
            </a:lvl1pPr>
            <a:lvl2pPr marL="381931" indent="0">
              <a:buNone/>
              <a:defRPr sz="1671" b="1"/>
            </a:lvl2pPr>
            <a:lvl3pPr marL="763859" indent="0">
              <a:buNone/>
              <a:defRPr sz="1504" b="1"/>
            </a:lvl3pPr>
            <a:lvl4pPr marL="1145788" indent="0">
              <a:buNone/>
              <a:defRPr sz="1337" b="1"/>
            </a:lvl4pPr>
            <a:lvl5pPr marL="1527718" indent="0">
              <a:buNone/>
              <a:defRPr sz="1337" b="1"/>
            </a:lvl5pPr>
            <a:lvl6pPr marL="1909648" indent="0">
              <a:buNone/>
              <a:defRPr sz="1337" b="1"/>
            </a:lvl6pPr>
            <a:lvl7pPr marL="2291577" indent="0">
              <a:buNone/>
              <a:defRPr sz="1337" b="1"/>
            </a:lvl7pPr>
            <a:lvl8pPr marL="2673506" indent="0">
              <a:buNone/>
              <a:defRPr sz="1337" b="1"/>
            </a:lvl8pPr>
            <a:lvl9pPr marL="3055437" indent="0">
              <a:buNone/>
              <a:defRPr sz="1337" b="1"/>
            </a:lvl9pPr>
          </a:lstStyle>
          <a:p>
            <a:pPr lvl="0"/>
            <a:r>
              <a:rPr lang="en-US" dirty="0" smtClean="0"/>
              <a:t>Click to edit Master text styles</a:t>
            </a:r>
          </a:p>
        </p:txBody>
      </p:sp>
      <p:sp>
        <p:nvSpPr>
          <p:cNvPr id="8" name="Footer Placeholder 7"/>
          <p:cNvSpPr>
            <a:spLocks noGrp="1"/>
          </p:cNvSpPr>
          <p:nvPr>
            <p:ph type="ftr" sz="quarter" idx="11"/>
          </p:nvPr>
        </p:nvSpPr>
        <p:spPr/>
        <p:txBody>
          <a:bodyPr/>
          <a:lstStyle>
            <a:lvl1pPr>
              <a:defRPr>
                <a:solidFill>
                  <a:srgbClr val="333333"/>
                </a:solidFill>
              </a:defRPr>
            </a:lvl1pPr>
          </a:lstStyle>
          <a:p>
            <a:r>
              <a:rPr lang="en-AU" smtClean="0"/>
              <a:t>Deakin University CRICOS Provider Code: 00113B</a:t>
            </a:r>
            <a:endParaRPr lang="en-AU" dirty="0"/>
          </a:p>
        </p:txBody>
      </p:sp>
      <p:grpSp>
        <p:nvGrpSpPr>
          <p:cNvPr id="11" name="Group 10"/>
          <p:cNvGrpSpPr/>
          <p:nvPr userDrawn="1"/>
        </p:nvGrpSpPr>
        <p:grpSpPr>
          <a:xfrm>
            <a:off x="919887" y="2232273"/>
            <a:ext cx="7067199" cy="251355"/>
            <a:chOff x="1384917" y="4598633"/>
            <a:chExt cx="6578353" cy="435006"/>
          </a:xfrm>
        </p:grpSpPr>
        <p:cxnSp>
          <p:nvCxnSpPr>
            <p:cNvPr id="6" name="Elbow Connector 5"/>
            <p:cNvCxnSpPr/>
            <p:nvPr userDrawn="1"/>
          </p:nvCxnSpPr>
          <p:spPr>
            <a:xfrm flipV="1">
              <a:off x="1384917" y="4598633"/>
              <a:ext cx="6578353" cy="435006"/>
            </a:xfrm>
            <a:prstGeom prst="bentConnector3">
              <a:avLst>
                <a:gd name="adj1" fmla="val 67"/>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7963270" y="4598633"/>
              <a:ext cx="0" cy="43500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userDrawn="1"/>
        </p:nvGrpSpPr>
        <p:grpSpPr>
          <a:xfrm>
            <a:off x="925589" y="3179719"/>
            <a:ext cx="7061497" cy="211271"/>
            <a:chOff x="1384917" y="4598633"/>
            <a:chExt cx="6578353" cy="435006"/>
          </a:xfrm>
        </p:grpSpPr>
        <p:cxnSp>
          <p:nvCxnSpPr>
            <p:cNvPr id="13" name="Elbow Connector 12"/>
            <p:cNvCxnSpPr/>
            <p:nvPr userDrawn="1"/>
          </p:nvCxnSpPr>
          <p:spPr>
            <a:xfrm flipV="1">
              <a:off x="1384917" y="4598633"/>
              <a:ext cx="6578353" cy="435006"/>
            </a:xfrm>
            <a:prstGeom prst="bentConnector3">
              <a:avLst>
                <a:gd name="adj1" fmla="val 67"/>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7963270" y="4598633"/>
              <a:ext cx="0" cy="43500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p:cNvCxnSpPr>
            <a:endCxn id="46" idx="3"/>
          </p:cNvCxnSpPr>
          <p:nvPr userDrawn="1"/>
        </p:nvCxnSpPr>
        <p:spPr>
          <a:xfrm flipV="1">
            <a:off x="925590" y="4127714"/>
            <a:ext cx="7061497" cy="493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5" name="Table 44"/>
          <p:cNvGraphicFramePr>
            <a:graphicFrameLocks noGrp="1"/>
          </p:cNvGraphicFramePr>
          <p:nvPr userDrawn="1">
            <p:extLst>
              <p:ext uri="{D42A27DB-BD31-4B8C-83A1-F6EECF244321}">
                <p14:modId xmlns:p14="http://schemas.microsoft.com/office/powerpoint/2010/main" val="518395486"/>
              </p:ext>
            </p:extLst>
          </p:nvPr>
        </p:nvGraphicFramePr>
        <p:xfrm>
          <a:off x="648000" y="4238393"/>
          <a:ext cx="7689600" cy="215900"/>
        </p:xfrm>
        <a:graphic>
          <a:graphicData uri="http://schemas.openxmlformats.org/drawingml/2006/table">
            <a:tbl>
              <a:tblPr firstRow="1" bandRow="1">
                <a:tableStyleId>{5C22544A-7EE6-4342-B048-85BDC9FD1C3A}</a:tableStyleId>
              </a:tblPr>
              <a:tblGrid>
                <a:gridCol w="640800"/>
                <a:gridCol w="591818"/>
                <a:gridCol w="689782"/>
                <a:gridCol w="640800"/>
                <a:gridCol w="640800"/>
                <a:gridCol w="640800"/>
                <a:gridCol w="640800"/>
                <a:gridCol w="640800"/>
                <a:gridCol w="640800"/>
                <a:gridCol w="640800"/>
                <a:gridCol w="640800"/>
                <a:gridCol w="640800"/>
              </a:tblGrid>
              <a:tr h="215900">
                <a:tc>
                  <a:txBody>
                    <a:bodyPr/>
                    <a:lstStyle/>
                    <a:p>
                      <a:pPr algn="ctr"/>
                      <a:r>
                        <a:rPr lang="en-AU" sz="900" b="0" dirty="0" smtClean="0">
                          <a:solidFill>
                            <a:schemeClr val="tx1"/>
                          </a:solidFill>
                        </a:rPr>
                        <a:t>Jan</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Feb </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Mar</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Apr</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May</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Jun</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Jul</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Aug</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Sept</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Oct</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Nov</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AU" sz="900" b="0" dirty="0" smtClean="0">
                          <a:solidFill>
                            <a:schemeClr val="tx1"/>
                          </a:solidFill>
                        </a:rPr>
                        <a:t>Dec</a:t>
                      </a:r>
                      <a:endParaRPr lang="en-AU" sz="900" b="0" dirty="0">
                        <a:solidFill>
                          <a:schemeClr val="tx1"/>
                        </a:solidFill>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46" name="Table 45"/>
          <p:cNvGraphicFramePr>
            <a:graphicFrameLocks noGrp="1"/>
          </p:cNvGraphicFramePr>
          <p:nvPr userDrawn="1">
            <p:extLst>
              <p:ext uri="{D42A27DB-BD31-4B8C-83A1-F6EECF244321}">
                <p14:modId xmlns:p14="http://schemas.microsoft.com/office/powerpoint/2010/main" val="1278872577"/>
              </p:ext>
            </p:extLst>
          </p:nvPr>
        </p:nvGraphicFramePr>
        <p:xfrm>
          <a:off x="297480" y="4051511"/>
          <a:ext cx="7689600" cy="152400"/>
        </p:xfrm>
        <a:graphic>
          <a:graphicData uri="http://schemas.openxmlformats.org/drawingml/2006/table">
            <a:tbl>
              <a:tblPr firstRow="1" bandRow="1">
                <a:tableStyleId>{5C22544A-7EE6-4342-B048-85BDC9FD1C3A}</a:tableStyleId>
              </a:tblPr>
              <a:tblGrid>
                <a:gridCol w="640800"/>
                <a:gridCol w="640800"/>
                <a:gridCol w="640800"/>
                <a:gridCol w="640800"/>
                <a:gridCol w="640800"/>
                <a:gridCol w="640800"/>
                <a:gridCol w="640800"/>
                <a:gridCol w="640800"/>
                <a:gridCol w="640800"/>
                <a:gridCol w="640800"/>
                <a:gridCol w="640800"/>
                <a:gridCol w="640800"/>
              </a:tblGrid>
              <a:tr h="152400">
                <a:tc>
                  <a:txBody>
                    <a:bodyPr/>
                    <a:lstStyle/>
                    <a:p>
                      <a:endParaRPr lang="en-AU" sz="500" dirty="0"/>
                    </a:p>
                  </a:txBody>
                  <a:tcPr marT="38100" marB="38100">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AU" sz="500" dirty="0"/>
                    </a:p>
                  </a:txBody>
                  <a:tcPr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sp>
        <p:nvSpPr>
          <p:cNvPr id="9" name="Text Placeholder 8"/>
          <p:cNvSpPr>
            <a:spLocks noGrp="1"/>
          </p:cNvSpPr>
          <p:nvPr>
            <p:ph type="body" sz="quarter" idx="12" hasCustomPrompt="1"/>
          </p:nvPr>
        </p:nvSpPr>
        <p:spPr>
          <a:xfrm>
            <a:off x="988377"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0" name="Text Placeholder 8"/>
          <p:cNvSpPr>
            <a:spLocks noGrp="1"/>
          </p:cNvSpPr>
          <p:nvPr>
            <p:ph type="body" sz="quarter" idx="13" hasCustomPrompt="1"/>
          </p:nvPr>
        </p:nvSpPr>
        <p:spPr>
          <a:xfrm>
            <a:off x="1590588"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1" name="Text Placeholder 8"/>
          <p:cNvSpPr>
            <a:spLocks noGrp="1"/>
          </p:cNvSpPr>
          <p:nvPr>
            <p:ph type="body" sz="quarter" idx="14" hasCustomPrompt="1"/>
          </p:nvPr>
        </p:nvSpPr>
        <p:spPr>
          <a:xfrm>
            <a:off x="2192799"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2" name="Text Placeholder 8"/>
          <p:cNvSpPr>
            <a:spLocks noGrp="1"/>
          </p:cNvSpPr>
          <p:nvPr>
            <p:ph type="body" sz="quarter" idx="15" hasCustomPrompt="1"/>
          </p:nvPr>
        </p:nvSpPr>
        <p:spPr>
          <a:xfrm>
            <a:off x="2795010"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3" name="Text Placeholder 8"/>
          <p:cNvSpPr>
            <a:spLocks noGrp="1"/>
          </p:cNvSpPr>
          <p:nvPr>
            <p:ph type="body" sz="quarter" idx="16" hasCustomPrompt="1"/>
          </p:nvPr>
        </p:nvSpPr>
        <p:spPr>
          <a:xfrm>
            <a:off x="3397221"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4" name="Text Placeholder 8"/>
          <p:cNvSpPr>
            <a:spLocks noGrp="1"/>
          </p:cNvSpPr>
          <p:nvPr>
            <p:ph type="body" sz="quarter" idx="17" hasCustomPrompt="1"/>
          </p:nvPr>
        </p:nvSpPr>
        <p:spPr>
          <a:xfrm>
            <a:off x="3999432"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7" name="Text Placeholder 8"/>
          <p:cNvSpPr>
            <a:spLocks noGrp="1"/>
          </p:cNvSpPr>
          <p:nvPr>
            <p:ph type="body" sz="quarter" idx="18" hasCustomPrompt="1"/>
          </p:nvPr>
        </p:nvSpPr>
        <p:spPr>
          <a:xfrm>
            <a:off x="4601643"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8" name="Text Placeholder 8"/>
          <p:cNvSpPr>
            <a:spLocks noGrp="1"/>
          </p:cNvSpPr>
          <p:nvPr>
            <p:ph type="body" sz="quarter" idx="19" hasCustomPrompt="1"/>
          </p:nvPr>
        </p:nvSpPr>
        <p:spPr>
          <a:xfrm>
            <a:off x="5203854"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49" name="Text Placeholder 8"/>
          <p:cNvSpPr>
            <a:spLocks noGrp="1"/>
          </p:cNvSpPr>
          <p:nvPr>
            <p:ph type="body" sz="quarter" idx="20" hasCustomPrompt="1"/>
          </p:nvPr>
        </p:nvSpPr>
        <p:spPr>
          <a:xfrm>
            <a:off x="5806065"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0" name="Text Placeholder 8"/>
          <p:cNvSpPr>
            <a:spLocks noGrp="1"/>
          </p:cNvSpPr>
          <p:nvPr>
            <p:ph type="body" sz="quarter" idx="21" hasCustomPrompt="1"/>
          </p:nvPr>
        </p:nvSpPr>
        <p:spPr>
          <a:xfrm>
            <a:off x="6408276"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1" name="Text Placeholder 8"/>
          <p:cNvSpPr>
            <a:spLocks noGrp="1"/>
          </p:cNvSpPr>
          <p:nvPr>
            <p:ph type="body" sz="quarter" idx="22" hasCustomPrompt="1"/>
          </p:nvPr>
        </p:nvSpPr>
        <p:spPr>
          <a:xfrm>
            <a:off x="7010487"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2" name="Text Placeholder 8"/>
          <p:cNvSpPr>
            <a:spLocks noGrp="1"/>
          </p:cNvSpPr>
          <p:nvPr>
            <p:ph type="body" sz="quarter" idx="23" hasCustomPrompt="1"/>
          </p:nvPr>
        </p:nvSpPr>
        <p:spPr>
          <a:xfrm>
            <a:off x="7612697" y="2032001"/>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3" name="Text Placeholder 8"/>
          <p:cNvSpPr>
            <a:spLocks noGrp="1"/>
          </p:cNvSpPr>
          <p:nvPr>
            <p:ph type="body" sz="quarter" idx="24" hasCustomPrompt="1"/>
          </p:nvPr>
        </p:nvSpPr>
        <p:spPr>
          <a:xfrm>
            <a:off x="993457"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4" name="Text Placeholder 8"/>
          <p:cNvSpPr>
            <a:spLocks noGrp="1"/>
          </p:cNvSpPr>
          <p:nvPr>
            <p:ph type="body" sz="quarter" idx="25" hasCustomPrompt="1"/>
          </p:nvPr>
        </p:nvSpPr>
        <p:spPr>
          <a:xfrm>
            <a:off x="1595668"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5" name="Text Placeholder 8"/>
          <p:cNvSpPr>
            <a:spLocks noGrp="1"/>
          </p:cNvSpPr>
          <p:nvPr>
            <p:ph type="body" sz="quarter" idx="26" hasCustomPrompt="1"/>
          </p:nvPr>
        </p:nvSpPr>
        <p:spPr>
          <a:xfrm>
            <a:off x="2197879"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6" name="Text Placeholder 8"/>
          <p:cNvSpPr>
            <a:spLocks noGrp="1"/>
          </p:cNvSpPr>
          <p:nvPr>
            <p:ph type="body" sz="quarter" idx="27" hasCustomPrompt="1"/>
          </p:nvPr>
        </p:nvSpPr>
        <p:spPr>
          <a:xfrm>
            <a:off x="2800090"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7" name="Text Placeholder 8"/>
          <p:cNvSpPr>
            <a:spLocks noGrp="1"/>
          </p:cNvSpPr>
          <p:nvPr>
            <p:ph type="body" sz="quarter" idx="28" hasCustomPrompt="1"/>
          </p:nvPr>
        </p:nvSpPr>
        <p:spPr>
          <a:xfrm>
            <a:off x="3402301"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8" name="Text Placeholder 8"/>
          <p:cNvSpPr>
            <a:spLocks noGrp="1"/>
          </p:cNvSpPr>
          <p:nvPr>
            <p:ph type="body" sz="quarter" idx="29" hasCustomPrompt="1"/>
          </p:nvPr>
        </p:nvSpPr>
        <p:spPr>
          <a:xfrm>
            <a:off x="4004512"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59" name="Text Placeholder 8"/>
          <p:cNvSpPr>
            <a:spLocks noGrp="1"/>
          </p:cNvSpPr>
          <p:nvPr>
            <p:ph type="body" sz="quarter" idx="30" hasCustomPrompt="1"/>
          </p:nvPr>
        </p:nvSpPr>
        <p:spPr>
          <a:xfrm>
            <a:off x="4606723"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60" name="Text Placeholder 8"/>
          <p:cNvSpPr>
            <a:spLocks noGrp="1"/>
          </p:cNvSpPr>
          <p:nvPr>
            <p:ph type="body" sz="quarter" idx="31" hasCustomPrompt="1"/>
          </p:nvPr>
        </p:nvSpPr>
        <p:spPr>
          <a:xfrm>
            <a:off x="5208934"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61" name="Text Placeholder 8"/>
          <p:cNvSpPr>
            <a:spLocks noGrp="1"/>
          </p:cNvSpPr>
          <p:nvPr>
            <p:ph type="body" sz="quarter" idx="32" hasCustomPrompt="1"/>
          </p:nvPr>
        </p:nvSpPr>
        <p:spPr>
          <a:xfrm>
            <a:off x="5811145"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62" name="Text Placeholder 8"/>
          <p:cNvSpPr>
            <a:spLocks noGrp="1"/>
          </p:cNvSpPr>
          <p:nvPr>
            <p:ph type="body" sz="quarter" idx="33" hasCustomPrompt="1"/>
          </p:nvPr>
        </p:nvSpPr>
        <p:spPr>
          <a:xfrm>
            <a:off x="6413356"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63" name="Text Placeholder 8"/>
          <p:cNvSpPr>
            <a:spLocks noGrp="1"/>
          </p:cNvSpPr>
          <p:nvPr>
            <p:ph type="body" sz="quarter" idx="34" hasCustomPrompt="1"/>
          </p:nvPr>
        </p:nvSpPr>
        <p:spPr>
          <a:xfrm>
            <a:off x="7015567"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
        <p:nvSpPr>
          <p:cNvPr id="64" name="Text Placeholder 8"/>
          <p:cNvSpPr>
            <a:spLocks noGrp="1"/>
          </p:cNvSpPr>
          <p:nvPr>
            <p:ph type="body" sz="quarter" idx="35" hasCustomPrompt="1"/>
          </p:nvPr>
        </p:nvSpPr>
        <p:spPr>
          <a:xfrm>
            <a:off x="7617777" y="2984500"/>
            <a:ext cx="324000" cy="126104"/>
          </a:xfrm>
        </p:spPr>
        <p:txBody>
          <a:bodyPr/>
          <a:lstStyle>
            <a:lvl1pPr marL="0" indent="0" algn="ctr">
              <a:lnSpc>
                <a:spcPct val="100000"/>
              </a:lnSpc>
              <a:spcAft>
                <a:spcPts val="0"/>
              </a:spcAft>
              <a:buFont typeface="Calibri" panose="020F0502020204030204" pitchFamily="34" charset="0"/>
              <a:buChar char="﻿"/>
              <a:defRPr sz="917"/>
            </a:lvl1pPr>
          </a:lstStyle>
          <a:p>
            <a:pPr lvl="0"/>
            <a:r>
              <a:rPr lang="en-US" dirty="0" smtClean="0"/>
              <a:t>Edit</a:t>
            </a:r>
          </a:p>
        </p:txBody>
      </p:sp>
    </p:spTree>
    <p:extLst>
      <p:ext uri="{BB962C8B-B14F-4D97-AF65-F5344CB8AC3E}">
        <p14:creationId xmlns:p14="http://schemas.microsoft.com/office/powerpoint/2010/main" val="2607841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0" y="891250"/>
            <a:ext cx="7668000" cy="660000"/>
          </a:xfrm>
        </p:spPr>
        <p:txBody>
          <a:bodyPr anchor="t" anchorCtr="0"/>
          <a:lstStyle>
            <a:lvl1pPr algn="l">
              <a:lnSpc>
                <a:spcPts val="6833"/>
              </a:lnSpc>
              <a:defRPr sz="5750"/>
            </a:lvl1pPr>
          </a:lstStyle>
          <a:p>
            <a:r>
              <a:rPr lang="en-US" dirty="0" smtClean="0"/>
              <a:t>Section title Here</a:t>
            </a:r>
            <a:endParaRPr lang="en-US" dirty="0"/>
          </a:p>
        </p:txBody>
      </p:sp>
      <p:sp>
        <p:nvSpPr>
          <p:cNvPr id="3" name="Subtitle 2"/>
          <p:cNvSpPr>
            <a:spLocks noGrp="1"/>
          </p:cNvSpPr>
          <p:nvPr>
            <p:ph type="subTitle" idx="1" hasCustomPrompt="1"/>
          </p:nvPr>
        </p:nvSpPr>
        <p:spPr>
          <a:xfrm>
            <a:off x="648000" y="1795300"/>
            <a:ext cx="7668000" cy="1379802"/>
          </a:xfrm>
        </p:spPr>
        <p:txBody>
          <a:bodyPr/>
          <a:lstStyle>
            <a:lvl1pPr marL="0" indent="0" algn="l">
              <a:lnSpc>
                <a:spcPts val="4500"/>
              </a:lnSpc>
              <a:spcAft>
                <a:spcPts val="0"/>
              </a:spcAft>
              <a:buNone/>
              <a:defRPr sz="3750" cap="all" baseline="0">
                <a:solidFill>
                  <a:schemeClr val="accent1"/>
                </a:solidFill>
              </a:defRPr>
            </a:lvl1pPr>
            <a:lvl2pPr marL="381931" indent="0" algn="ctr">
              <a:buNone/>
              <a:defRPr sz="1671"/>
            </a:lvl2pPr>
            <a:lvl3pPr marL="763859" indent="0" algn="ctr">
              <a:buNone/>
              <a:defRPr sz="1504"/>
            </a:lvl3pPr>
            <a:lvl4pPr marL="1145788" indent="0" algn="ctr">
              <a:buNone/>
              <a:defRPr sz="1337"/>
            </a:lvl4pPr>
            <a:lvl5pPr marL="1527718" indent="0" algn="ctr">
              <a:buNone/>
              <a:defRPr sz="1337"/>
            </a:lvl5pPr>
            <a:lvl6pPr marL="1909648" indent="0" algn="ctr">
              <a:buNone/>
              <a:defRPr sz="1337"/>
            </a:lvl6pPr>
            <a:lvl7pPr marL="2291577" indent="0" algn="ctr">
              <a:buNone/>
              <a:defRPr sz="1337"/>
            </a:lvl7pPr>
            <a:lvl8pPr marL="2673506" indent="0" algn="ctr">
              <a:buNone/>
              <a:defRPr sz="1337"/>
            </a:lvl8pPr>
            <a:lvl9pPr marL="3055437" indent="0" algn="ctr">
              <a:buNone/>
              <a:defRPr sz="1337"/>
            </a:lvl9pPr>
          </a:lstStyle>
          <a:p>
            <a:r>
              <a:rPr lang="en-US" dirty="0" smtClean="0"/>
              <a:t>SUBHEADING/HEADLINE HERE	</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3124344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ntt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648000" y="540000"/>
            <a:ext cx="7830000" cy="461270"/>
          </a:xfrm>
        </p:spPr>
        <p:txBody>
          <a:bodyPr/>
          <a:lstStyle/>
          <a:p>
            <a:r>
              <a:rPr lang="en-US" dirty="0" smtClean="0"/>
              <a:t>Click to edit Master title style</a:t>
            </a:r>
            <a:endParaRPr lang="en-US" dirty="0"/>
          </a:p>
        </p:txBody>
      </p:sp>
      <p:sp>
        <p:nvSpPr>
          <p:cNvPr id="8" name="Footer Placeholder 7"/>
          <p:cNvSpPr>
            <a:spLocks noGrp="1"/>
          </p:cNvSpPr>
          <p:nvPr>
            <p:ph type="ftr" sz="quarter" idx="11"/>
          </p:nvPr>
        </p:nvSpPr>
        <p:spPr/>
        <p:txBody>
          <a:bodyPr/>
          <a:lstStyle>
            <a:lvl1pPr>
              <a:defRPr>
                <a:solidFill>
                  <a:srgbClr val="333333"/>
                </a:solidFill>
              </a:defRPr>
            </a:lvl1pPr>
          </a:lstStyle>
          <a:p>
            <a:r>
              <a:rPr lang="en-AU" smtClean="0"/>
              <a:t>Deakin University CRICOS Provider Code: 00113B</a:t>
            </a:r>
            <a:endParaRPr lang="en-AU" dirty="0"/>
          </a:p>
        </p:txBody>
      </p:sp>
      <p:graphicFrame>
        <p:nvGraphicFramePr>
          <p:cNvPr id="5" name="Table 4"/>
          <p:cNvGraphicFramePr>
            <a:graphicFrameLocks noGrp="1"/>
          </p:cNvGraphicFramePr>
          <p:nvPr userDrawn="1">
            <p:extLst>
              <p:ext uri="{D42A27DB-BD31-4B8C-83A1-F6EECF244321}">
                <p14:modId xmlns:p14="http://schemas.microsoft.com/office/powerpoint/2010/main" val="236824079"/>
              </p:ext>
            </p:extLst>
          </p:nvPr>
        </p:nvGraphicFramePr>
        <p:xfrm>
          <a:off x="648002" y="1081467"/>
          <a:ext cx="7829996" cy="3530835"/>
        </p:xfrm>
        <a:graphic>
          <a:graphicData uri="http://schemas.openxmlformats.org/drawingml/2006/table">
            <a:tbl>
              <a:tblPr>
                <a:tableStyleId>{8799B23B-EC83-4686-B30A-512413B5E67A}</a:tableStyleId>
              </a:tblPr>
              <a:tblGrid>
                <a:gridCol w="1326236"/>
                <a:gridCol w="650376"/>
                <a:gridCol w="650376"/>
                <a:gridCol w="650376"/>
                <a:gridCol w="650376"/>
                <a:gridCol w="650376"/>
                <a:gridCol w="650376"/>
                <a:gridCol w="650376"/>
                <a:gridCol w="650376"/>
                <a:gridCol w="650376"/>
                <a:gridCol w="650376"/>
              </a:tblGrid>
              <a:tr h="235389">
                <a:tc>
                  <a:txBody>
                    <a:bodyPr/>
                    <a:lstStyle/>
                    <a:p>
                      <a:r>
                        <a:rPr lang="en-AU" sz="1000" dirty="0" smtClean="0"/>
                        <a:t>Week</a:t>
                      </a:r>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dirty="0"/>
                    </a:p>
                  </a:txBody>
                  <a:tcPr marL="36000" marR="36000" marT="30000" marB="30000">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mpd="sng">
                      <a:noFill/>
                    </a:lnR>
                    <a:lnB w="12700" cap="flat" cmpd="sng" algn="ctr">
                      <a:solidFill>
                        <a:schemeClr val="bg2"/>
                      </a:solidFill>
                      <a:prstDash val="solid"/>
                      <a:round/>
                      <a:headEnd type="none" w="med" len="med"/>
                      <a:tailEnd type="none" w="med" len="med"/>
                    </a:lnB>
                    <a:solidFill>
                      <a:srgbClr val="9D9D9C"/>
                    </a:solidFill>
                  </a:tcPr>
                </a:tc>
              </a:tr>
              <a:tr h="235389">
                <a:tc>
                  <a:txBody>
                    <a:bodyPr/>
                    <a:lstStyle/>
                    <a:p>
                      <a:r>
                        <a:rPr lang="en-AU" sz="1000" dirty="0" smtClean="0"/>
                        <a:t>Starts on</a:t>
                      </a:r>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dirty="0"/>
                    </a:p>
                  </a:txBody>
                  <a:tcPr marL="36000" marR="36000" marT="30000" marB="30000">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9D9D9C"/>
                    </a:solidFill>
                  </a:tcPr>
                </a:tc>
                <a:tc>
                  <a:txBody>
                    <a:bodyPr/>
                    <a:lstStyle/>
                    <a:p>
                      <a:endParaRPr lang="en-AU" sz="1000" dirty="0"/>
                    </a:p>
                  </a:txBody>
                  <a:tcPr marL="36000" marR="36000" marT="30000" marB="30000">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solidFill>
                      <a:srgbClr val="9D9D9C"/>
                    </a:solidFill>
                  </a:tcPr>
                </a:tc>
              </a:tr>
              <a:tr h="235389">
                <a:tc gridSpan="11">
                  <a:txBody>
                    <a:bodyPr/>
                    <a:lstStyle/>
                    <a:p>
                      <a:r>
                        <a:rPr lang="en-AU" sz="1000" b="1" dirty="0" smtClean="0"/>
                        <a:t>Phase 1</a:t>
                      </a:r>
                      <a:endParaRPr lang="en-AU" sz="1000" b="1" dirty="0"/>
                    </a:p>
                  </a:txBody>
                  <a:tcPr marL="36000" marR="36000" marT="30000" marB="30000">
                    <a:lnL w="12700" cap="flat" cmpd="sng" algn="ctr">
                      <a:noFill/>
                      <a:prstDash val="solid"/>
                      <a:round/>
                      <a:headEnd type="none" w="med" len="med"/>
                      <a:tailEnd type="none" w="med" len="med"/>
                    </a:lnL>
                    <a:lnR w="12700" cmpd="sng">
                      <a:noFill/>
                    </a:lnR>
                  </a:tcPr>
                </a:tc>
                <a:tc hMerge="1">
                  <a:txBody>
                    <a:bodyPr/>
                    <a:lstStyle/>
                    <a:p>
                      <a:endParaRPr lang="en-AU" sz="1200"/>
                    </a:p>
                  </a:txBody>
                  <a:tcPr marL="36000" marR="36000" marT="36000" marB="36000"/>
                </a:tc>
                <a:tc hMerge="1">
                  <a:txBody>
                    <a:bodyPr/>
                    <a:lstStyle/>
                    <a:p>
                      <a:endParaRPr lang="en-AU" sz="1200"/>
                    </a:p>
                  </a:txBody>
                  <a:tcPr marL="36000" marR="36000" marT="36000" marB="36000"/>
                </a:tc>
                <a:tc hMerge="1">
                  <a:txBody>
                    <a:bodyPr/>
                    <a:lstStyle/>
                    <a:p>
                      <a:endParaRPr lang="en-AU" sz="120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35389">
                <a:tc>
                  <a:txBody>
                    <a:bodyPr/>
                    <a:lstStyle/>
                    <a:p>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lnR w="12700" cmpd="sng">
                      <a:noFill/>
                    </a:lnR>
                  </a:tcPr>
                </a:tc>
              </a:tr>
              <a:tr h="235389">
                <a:tc>
                  <a:txBody>
                    <a:bodyPr/>
                    <a:lstStyle/>
                    <a:p>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lnR w="12700" cmpd="sng">
                      <a:noFill/>
                    </a:lnR>
                  </a:tcPr>
                </a:tc>
              </a:tr>
              <a:tr h="235389">
                <a:tc>
                  <a:txBody>
                    <a:bodyPr/>
                    <a:lstStyle/>
                    <a:p>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lnR w="12700" cmpd="sng">
                      <a:noFill/>
                    </a:lnR>
                  </a:tcPr>
                </a:tc>
              </a:tr>
              <a:tr h="235389">
                <a:tc gridSpan="11">
                  <a:txBody>
                    <a:bodyPr/>
                    <a:lstStyle/>
                    <a:p>
                      <a:pPr marL="0" marR="0" indent="0" algn="l" defTabSz="916777" rtl="0" eaLnBrk="1" fontAlgn="auto" latinLnBrk="0" hangingPunct="1">
                        <a:lnSpc>
                          <a:spcPct val="100000"/>
                        </a:lnSpc>
                        <a:spcBef>
                          <a:spcPts val="0"/>
                        </a:spcBef>
                        <a:spcAft>
                          <a:spcPts val="0"/>
                        </a:spcAft>
                        <a:buClrTx/>
                        <a:buSzTx/>
                        <a:buFontTx/>
                        <a:buNone/>
                        <a:tabLst/>
                        <a:defRPr/>
                      </a:pPr>
                      <a:r>
                        <a:rPr lang="en-AU" sz="1000" b="1" dirty="0" smtClean="0"/>
                        <a:t>Phase 2</a:t>
                      </a:r>
                    </a:p>
                  </a:txBody>
                  <a:tcPr marL="36000" marR="36000" marT="30000" marB="30000">
                    <a:lnL w="12700" cap="flat" cmpd="sng" algn="ctr">
                      <a:noFill/>
                      <a:prstDash val="solid"/>
                      <a:round/>
                      <a:headEnd type="none" w="med" len="med"/>
                      <a:tailEnd type="none" w="med" len="med"/>
                    </a:lnL>
                    <a:lnR w="12700" cmpd="sng">
                      <a:noFill/>
                    </a:lnR>
                  </a:tcPr>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35389">
                <a:tc>
                  <a:txBody>
                    <a:bodyPr/>
                    <a:lstStyle/>
                    <a:p>
                      <a:endParaRPr lang="en-AU" sz="100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tc>
                <a:tc>
                  <a:txBody>
                    <a:bodyPr/>
                    <a:lstStyle/>
                    <a:p>
                      <a:endParaRPr lang="en-AU" sz="1000" dirty="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lnR w="12700" cmpd="sng">
                      <a:noFill/>
                    </a:lnR>
                  </a:tcPr>
                </a:tc>
              </a:tr>
              <a:tr h="235389">
                <a:tc>
                  <a:txBody>
                    <a:bodyPr/>
                    <a:lstStyle/>
                    <a:p>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lnR w="12700" cmpd="sng">
                      <a:noFill/>
                    </a:lnR>
                  </a:tcPr>
                </a:tc>
              </a:tr>
              <a:tr h="235389">
                <a:tc gridSpan="11">
                  <a:txBody>
                    <a:bodyPr/>
                    <a:lstStyle/>
                    <a:p>
                      <a:pPr marL="0" marR="0" indent="0" algn="l" defTabSz="916777" rtl="0" eaLnBrk="1" fontAlgn="auto" latinLnBrk="0" hangingPunct="1">
                        <a:lnSpc>
                          <a:spcPct val="100000"/>
                        </a:lnSpc>
                        <a:spcBef>
                          <a:spcPts val="0"/>
                        </a:spcBef>
                        <a:spcAft>
                          <a:spcPts val="0"/>
                        </a:spcAft>
                        <a:buClrTx/>
                        <a:buSzTx/>
                        <a:buFontTx/>
                        <a:buNone/>
                        <a:tabLst/>
                        <a:defRPr/>
                      </a:pPr>
                      <a:r>
                        <a:rPr lang="en-AU" sz="1000" b="1" dirty="0" smtClean="0"/>
                        <a:t>Phase 3</a:t>
                      </a:r>
                    </a:p>
                  </a:txBody>
                  <a:tcPr marL="36000" marR="36000" marT="30000" marB="30000">
                    <a:lnL w="12700" cap="flat" cmpd="sng" algn="ctr">
                      <a:noFill/>
                      <a:prstDash val="solid"/>
                      <a:round/>
                      <a:headEnd type="none" w="med" len="med"/>
                      <a:tailEnd type="none" w="med" len="med"/>
                    </a:lnL>
                    <a:lnR w="12700" cmpd="sng">
                      <a:noFill/>
                    </a:lnR>
                  </a:tcPr>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35389">
                <a:tc>
                  <a:txBody>
                    <a:bodyPr/>
                    <a:lstStyle/>
                    <a:p>
                      <a:endParaRPr lang="en-AU" sz="100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tc>
                <a:tc>
                  <a:txBody>
                    <a:bodyPr/>
                    <a:lstStyle/>
                    <a:p>
                      <a:endParaRPr lang="en-AU" sz="1000" dirty="0"/>
                    </a:p>
                  </a:txBody>
                  <a:tcPr marL="36000" marR="36000" marT="30000" marB="30000"/>
                </a:tc>
                <a:tc>
                  <a:txBody>
                    <a:bodyPr/>
                    <a:lstStyle/>
                    <a:p>
                      <a:endParaRPr lang="en-AU" sz="1000"/>
                    </a:p>
                  </a:txBody>
                  <a:tcPr marL="36000" marR="36000" marT="30000" marB="30000">
                    <a:lnR w="12700" cmpd="sng">
                      <a:noFill/>
                    </a:lnR>
                  </a:tcPr>
                </a:tc>
              </a:tr>
              <a:tr h="235389">
                <a:tc>
                  <a:txBody>
                    <a:bodyPr/>
                    <a:lstStyle/>
                    <a:p>
                      <a:endParaRPr lang="en-AU" sz="100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tc>
                <a:tc>
                  <a:txBody>
                    <a:bodyPr/>
                    <a:lstStyle/>
                    <a:p>
                      <a:endParaRPr lang="en-AU" sz="1000"/>
                    </a:p>
                  </a:txBody>
                  <a:tcPr marL="36000" marR="36000" marT="30000" marB="30000">
                    <a:lnR w="12700" cmpd="sng">
                      <a:noFill/>
                    </a:lnR>
                  </a:tcPr>
                </a:tc>
              </a:tr>
              <a:tr h="235389">
                <a:tc>
                  <a:txBody>
                    <a:bodyPr/>
                    <a:lstStyle/>
                    <a:p>
                      <a:endParaRPr lang="en-AU" sz="100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tc>
                <a:tc>
                  <a:txBody>
                    <a:bodyPr/>
                    <a:lstStyle/>
                    <a:p>
                      <a:endParaRPr lang="en-AU" sz="1000"/>
                    </a:p>
                  </a:txBody>
                  <a:tcPr marL="36000" marR="36000" marT="30000" marB="30000">
                    <a:lnR w="12700" cmpd="sng">
                      <a:noFill/>
                    </a:lnR>
                  </a:tcPr>
                </a:tc>
              </a:tr>
              <a:tr h="235389">
                <a:tc gridSpan="11">
                  <a:txBody>
                    <a:bodyPr/>
                    <a:lstStyle/>
                    <a:p>
                      <a:pPr marL="0" marR="0" indent="0" algn="l" defTabSz="916777" rtl="0" eaLnBrk="1" fontAlgn="auto" latinLnBrk="0" hangingPunct="1">
                        <a:lnSpc>
                          <a:spcPct val="100000"/>
                        </a:lnSpc>
                        <a:spcBef>
                          <a:spcPts val="0"/>
                        </a:spcBef>
                        <a:spcAft>
                          <a:spcPts val="0"/>
                        </a:spcAft>
                        <a:buClrTx/>
                        <a:buSzTx/>
                        <a:buFontTx/>
                        <a:buNone/>
                        <a:tabLst/>
                        <a:defRPr/>
                      </a:pPr>
                      <a:r>
                        <a:rPr lang="en-AU" sz="1000" b="1" dirty="0" smtClean="0"/>
                        <a:t>Phase 4</a:t>
                      </a:r>
                    </a:p>
                  </a:txBody>
                  <a:tcPr marL="36000" marR="36000" marT="30000" marB="30000">
                    <a:lnL w="12700" cap="flat" cmpd="sng" algn="ctr">
                      <a:noFill/>
                      <a:prstDash val="solid"/>
                      <a:round/>
                      <a:headEnd type="none" w="med" len="med"/>
                      <a:tailEnd type="none" w="med" len="med"/>
                    </a:lnL>
                    <a:lnR w="12700" cmpd="sng">
                      <a:noFill/>
                    </a:lnR>
                  </a:tcPr>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tc>
                <a:tc hMerge="1">
                  <a:txBody>
                    <a:bodyPr/>
                    <a:lstStyle/>
                    <a:p>
                      <a:endParaRPr lang="en-AU" sz="1200" dirty="0"/>
                    </a:p>
                  </a:txBody>
                  <a:tcPr marL="36000" marR="36000" marT="36000" marB="36000">
                    <a:lnR w="12700" cmpd="sng">
                      <a:noFill/>
                    </a:lnR>
                  </a:tcPr>
                </a:tc>
              </a:tr>
              <a:tr h="235389">
                <a:tc>
                  <a:txBody>
                    <a:bodyPr/>
                    <a:lstStyle/>
                    <a:p>
                      <a:endParaRPr lang="en-AU" sz="1000" dirty="0"/>
                    </a:p>
                  </a:txBody>
                  <a:tcPr marL="36000" marR="36000" marT="30000" marB="30000">
                    <a:lnL w="12700" cap="flat" cmpd="sng" algn="ctr">
                      <a:noFill/>
                      <a:prstDash val="solid"/>
                      <a:round/>
                      <a:headEnd type="none" w="med" len="med"/>
                      <a:tailEnd type="none" w="med" len="med"/>
                    </a:lnL>
                  </a:tcPr>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a:p>
                  </a:txBody>
                  <a:tcPr marL="36000" marR="36000" marT="30000" marB="30000"/>
                </a:tc>
                <a:tc>
                  <a:txBody>
                    <a:bodyPr/>
                    <a:lstStyle/>
                    <a:p>
                      <a:endParaRPr lang="en-AU" sz="1000" dirty="0"/>
                    </a:p>
                  </a:txBody>
                  <a:tcPr marL="36000" marR="36000" marT="30000" marB="30000">
                    <a:lnR w="12700" cmpd="sng">
                      <a:noFill/>
                    </a:lnR>
                  </a:tcPr>
                </a:tc>
              </a:tr>
            </a:tbl>
          </a:graphicData>
        </a:graphic>
      </p:graphicFrame>
      <p:sp>
        <p:nvSpPr>
          <p:cNvPr id="7" name="Text Placeholder 6"/>
          <p:cNvSpPr>
            <a:spLocks noGrp="1"/>
          </p:cNvSpPr>
          <p:nvPr>
            <p:ph type="body" sz="quarter" idx="12" hasCustomPrompt="1"/>
          </p:nvPr>
        </p:nvSpPr>
        <p:spPr>
          <a:xfrm>
            <a:off x="647700" y="1786467"/>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9" name="Text Placeholder 6"/>
          <p:cNvSpPr>
            <a:spLocks noGrp="1"/>
          </p:cNvSpPr>
          <p:nvPr>
            <p:ph type="body" sz="quarter" idx="13" hasCustomPrompt="1"/>
          </p:nvPr>
        </p:nvSpPr>
        <p:spPr>
          <a:xfrm>
            <a:off x="647700" y="2040467"/>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0" name="Text Placeholder 6"/>
          <p:cNvSpPr>
            <a:spLocks noGrp="1"/>
          </p:cNvSpPr>
          <p:nvPr>
            <p:ph type="body" sz="quarter" idx="14" hasCustomPrompt="1"/>
          </p:nvPr>
        </p:nvSpPr>
        <p:spPr>
          <a:xfrm>
            <a:off x="647700" y="2269067"/>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3" name="Text Placeholder 6"/>
          <p:cNvSpPr>
            <a:spLocks noGrp="1"/>
          </p:cNvSpPr>
          <p:nvPr>
            <p:ph type="body" sz="quarter" idx="17" hasCustomPrompt="1"/>
          </p:nvPr>
        </p:nvSpPr>
        <p:spPr>
          <a:xfrm>
            <a:off x="647700" y="2743202"/>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4" name="Text Placeholder 6"/>
          <p:cNvSpPr>
            <a:spLocks noGrp="1"/>
          </p:cNvSpPr>
          <p:nvPr>
            <p:ph type="body" sz="quarter" idx="18" hasCustomPrompt="1"/>
          </p:nvPr>
        </p:nvSpPr>
        <p:spPr>
          <a:xfrm>
            <a:off x="647700" y="2980267"/>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5" name="Text Placeholder 6"/>
          <p:cNvSpPr>
            <a:spLocks noGrp="1"/>
          </p:cNvSpPr>
          <p:nvPr>
            <p:ph type="body" sz="quarter" idx="19" hasCustomPrompt="1"/>
          </p:nvPr>
        </p:nvSpPr>
        <p:spPr>
          <a:xfrm>
            <a:off x="647700" y="3445933"/>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6" name="Text Placeholder 6"/>
          <p:cNvSpPr>
            <a:spLocks noGrp="1"/>
          </p:cNvSpPr>
          <p:nvPr>
            <p:ph type="body" sz="quarter" idx="20" hasCustomPrompt="1"/>
          </p:nvPr>
        </p:nvSpPr>
        <p:spPr>
          <a:xfrm>
            <a:off x="647700" y="3683002"/>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7" name="Text Placeholder 6"/>
          <p:cNvSpPr>
            <a:spLocks noGrp="1"/>
          </p:cNvSpPr>
          <p:nvPr>
            <p:ph type="body" sz="quarter" idx="21" hasCustomPrompt="1"/>
          </p:nvPr>
        </p:nvSpPr>
        <p:spPr>
          <a:xfrm>
            <a:off x="647700" y="3920067"/>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8" name="Text Placeholder 6"/>
          <p:cNvSpPr>
            <a:spLocks noGrp="1"/>
          </p:cNvSpPr>
          <p:nvPr>
            <p:ph type="body" sz="quarter" idx="22" hasCustomPrompt="1"/>
          </p:nvPr>
        </p:nvSpPr>
        <p:spPr>
          <a:xfrm>
            <a:off x="647700" y="4385733"/>
            <a:ext cx="1323340" cy="211667"/>
          </a:xfrm>
        </p:spPr>
        <p:txBody>
          <a:bodyPr lIns="36000" tIns="36000" rIns="36000" bIns="36000"/>
          <a:lstStyle>
            <a:lvl1pPr marL="0" indent="-142853">
              <a:buFont typeface="Arial" panose="020B0604020202020204" pitchFamily="34" charset="0"/>
              <a:buChar char="•"/>
              <a:defRPr/>
            </a:lvl1pPr>
          </a:lstStyle>
          <a:p>
            <a:pPr lvl="0"/>
            <a:r>
              <a:rPr lang="en-US" dirty="0" smtClean="0"/>
              <a:t>Activity</a:t>
            </a:r>
          </a:p>
          <a:p>
            <a:pPr lvl="0"/>
            <a:endParaRPr lang="en-US" dirty="0" smtClean="0"/>
          </a:p>
        </p:txBody>
      </p:sp>
      <p:sp>
        <p:nvSpPr>
          <p:cNvPr id="19" name="Text Placeholder 6"/>
          <p:cNvSpPr>
            <a:spLocks noGrp="1"/>
          </p:cNvSpPr>
          <p:nvPr>
            <p:ph type="body" sz="quarter" idx="23" hasCustomPrompt="1"/>
          </p:nvPr>
        </p:nvSpPr>
        <p:spPr>
          <a:xfrm>
            <a:off x="1981200"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0" name="Text Placeholder 6"/>
          <p:cNvSpPr>
            <a:spLocks noGrp="1"/>
          </p:cNvSpPr>
          <p:nvPr>
            <p:ph type="body" sz="quarter" idx="24" hasCustomPrompt="1"/>
          </p:nvPr>
        </p:nvSpPr>
        <p:spPr>
          <a:xfrm>
            <a:off x="7840458"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2" name="Text Placeholder 6"/>
          <p:cNvSpPr>
            <a:spLocks noGrp="1"/>
          </p:cNvSpPr>
          <p:nvPr>
            <p:ph type="body" sz="quarter" idx="26" hasCustomPrompt="1"/>
          </p:nvPr>
        </p:nvSpPr>
        <p:spPr>
          <a:xfrm>
            <a:off x="2628263"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3" name="Text Placeholder 6"/>
          <p:cNvSpPr>
            <a:spLocks noGrp="1"/>
          </p:cNvSpPr>
          <p:nvPr>
            <p:ph type="body" sz="quarter" idx="27" hasCustomPrompt="1"/>
          </p:nvPr>
        </p:nvSpPr>
        <p:spPr>
          <a:xfrm>
            <a:off x="3275326"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4" name="Text Placeholder 6"/>
          <p:cNvSpPr>
            <a:spLocks noGrp="1"/>
          </p:cNvSpPr>
          <p:nvPr>
            <p:ph type="body" sz="quarter" idx="28" hasCustomPrompt="1"/>
          </p:nvPr>
        </p:nvSpPr>
        <p:spPr>
          <a:xfrm>
            <a:off x="3940677"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5" name="Text Placeholder 6"/>
          <p:cNvSpPr>
            <a:spLocks noGrp="1"/>
          </p:cNvSpPr>
          <p:nvPr>
            <p:ph type="body" sz="quarter" idx="29" hasCustomPrompt="1"/>
          </p:nvPr>
        </p:nvSpPr>
        <p:spPr>
          <a:xfrm>
            <a:off x="4581644"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6" name="Text Placeholder 6"/>
          <p:cNvSpPr>
            <a:spLocks noGrp="1"/>
          </p:cNvSpPr>
          <p:nvPr>
            <p:ph type="body" sz="quarter" idx="30" hasCustomPrompt="1"/>
          </p:nvPr>
        </p:nvSpPr>
        <p:spPr>
          <a:xfrm>
            <a:off x="5234803"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7" name="Text Placeholder 6"/>
          <p:cNvSpPr>
            <a:spLocks noGrp="1"/>
          </p:cNvSpPr>
          <p:nvPr>
            <p:ph type="body" sz="quarter" idx="31" hasCustomPrompt="1"/>
          </p:nvPr>
        </p:nvSpPr>
        <p:spPr>
          <a:xfrm>
            <a:off x="5881866"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8" name="Text Placeholder 6"/>
          <p:cNvSpPr>
            <a:spLocks noGrp="1"/>
          </p:cNvSpPr>
          <p:nvPr>
            <p:ph type="body" sz="quarter" idx="32" hasCustomPrompt="1"/>
          </p:nvPr>
        </p:nvSpPr>
        <p:spPr>
          <a:xfrm>
            <a:off x="7175105"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29" name="Text Placeholder 6"/>
          <p:cNvSpPr>
            <a:spLocks noGrp="1"/>
          </p:cNvSpPr>
          <p:nvPr>
            <p:ph type="body" sz="quarter" idx="33" hasCustomPrompt="1"/>
          </p:nvPr>
        </p:nvSpPr>
        <p:spPr>
          <a:xfrm>
            <a:off x="6535027" y="108146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0" name="Text Placeholder 6"/>
          <p:cNvSpPr>
            <a:spLocks noGrp="1"/>
          </p:cNvSpPr>
          <p:nvPr>
            <p:ph type="body" sz="quarter" idx="34" hasCustomPrompt="1"/>
          </p:nvPr>
        </p:nvSpPr>
        <p:spPr>
          <a:xfrm>
            <a:off x="1981200"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1" name="Text Placeholder 6"/>
          <p:cNvSpPr>
            <a:spLocks noGrp="1"/>
          </p:cNvSpPr>
          <p:nvPr>
            <p:ph type="body" sz="quarter" idx="35" hasCustomPrompt="1"/>
          </p:nvPr>
        </p:nvSpPr>
        <p:spPr>
          <a:xfrm>
            <a:off x="7840458"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2" name="Text Placeholder 6"/>
          <p:cNvSpPr>
            <a:spLocks noGrp="1"/>
          </p:cNvSpPr>
          <p:nvPr>
            <p:ph type="body" sz="quarter" idx="36" hasCustomPrompt="1"/>
          </p:nvPr>
        </p:nvSpPr>
        <p:spPr>
          <a:xfrm>
            <a:off x="2628263"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3" name="Text Placeholder 6"/>
          <p:cNvSpPr>
            <a:spLocks noGrp="1"/>
          </p:cNvSpPr>
          <p:nvPr>
            <p:ph type="body" sz="quarter" idx="37" hasCustomPrompt="1"/>
          </p:nvPr>
        </p:nvSpPr>
        <p:spPr>
          <a:xfrm>
            <a:off x="3275326"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4" name="Text Placeholder 6"/>
          <p:cNvSpPr>
            <a:spLocks noGrp="1"/>
          </p:cNvSpPr>
          <p:nvPr>
            <p:ph type="body" sz="quarter" idx="38" hasCustomPrompt="1"/>
          </p:nvPr>
        </p:nvSpPr>
        <p:spPr>
          <a:xfrm>
            <a:off x="3940677"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5" name="Text Placeholder 6"/>
          <p:cNvSpPr>
            <a:spLocks noGrp="1"/>
          </p:cNvSpPr>
          <p:nvPr>
            <p:ph type="body" sz="quarter" idx="39" hasCustomPrompt="1"/>
          </p:nvPr>
        </p:nvSpPr>
        <p:spPr>
          <a:xfrm>
            <a:off x="4581644"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6" name="Text Placeholder 6"/>
          <p:cNvSpPr>
            <a:spLocks noGrp="1"/>
          </p:cNvSpPr>
          <p:nvPr>
            <p:ph type="body" sz="quarter" idx="40" hasCustomPrompt="1"/>
          </p:nvPr>
        </p:nvSpPr>
        <p:spPr>
          <a:xfrm>
            <a:off x="5234803"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7" name="Text Placeholder 6"/>
          <p:cNvSpPr>
            <a:spLocks noGrp="1"/>
          </p:cNvSpPr>
          <p:nvPr>
            <p:ph type="body" sz="quarter" idx="41" hasCustomPrompt="1"/>
          </p:nvPr>
        </p:nvSpPr>
        <p:spPr>
          <a:xfrm>
            <a:off x="5881866"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8" name="Text Placeholder 6"/>
          <p:cNvSpPr>
            <a:spLocks noGrp="1"/>
          </p:cNvSpPr>
          <p:nvPr>
            <p:ph type="body" sz="quarter" idx="42" hasCustomPrompt="1"/>
          </p:nvPr>
        </p:nvSpPr>
        <p:spPr>
          <a:xfrm>
            <a:off x="7175105"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39" name="Text Placeholder 6"/>
          <p:cNvSpPr>
            <a:spLocks noGrp="1"/>
          </p:cNvSpPr>
          <p:nvPr>
            <p:ph type="body" sz="quarter" idx="43" hasCustomPrompt="1"/>
          </p:nvPr>
        </p:nvSpPr>
        <p:spPr>
          <a:xfrm>
            <a:off x="6535027" y="1325307"/>
            <a:ext cx="637540" cy="222400"/>
          </a:xfrm>
        </p:spPr>
        <p:txBody>
          <a:bodyPr lIns="36000" tIns="36000" rIns="36000" bIns="36000"/>
          <a:lstStyle>
            <a:lvl1pPr marL="0" indent="0" algn="ctr">
              <a:buFont typeface="Calibri" panose="020F0502020204030204" pitchFamily="34" charset="0"/>
              <a:buChar char="﻿"/>
              <a:defRPr b="1">
                <a:solidFill>
                  <a:schemeClr val="bg1"/>
                </a:solidFill>
              </a:defRPr>
            </a:lvl1pPr>
          </a:lstStyle>
          <a:p>
            <a:pPr lvl="0"/>
            <a:r>
              <a:rPr lang="en-US" dirty="0" smtClean="0"/>
              <a:t>edit</a:t>
            </a:r>
          </a:p>
          <a:p>
            <a:pPr lvl="0"/>
            <a:endParaRPr lang="en-US" dirty="0" smtClean="0"/>
          </a:p>
        </p:txBody>
      </p:sp>
      <p:sp>
        <p:nvSpPr>
          <p:cNvPr id="53" name="Text Placeholder 6"/>
          <p:cNvSpPr>
            <a:spLocks noGrp="1"/>
          </p:cNvSpPr>
          <p:nvPr>
            <p:ph type="body" sz="quarter" idx="44" hasCustomPrompt="1"/>
          </p:nvPr>
        </p:nvSpPr>
        <p:spPr>
          <a:xfrm>
            <a:off x="2305246" y="4688175"/>
            <a:ext cx="743247" cy="23210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
        <p:nvSpPr>
          <p:cNvPr id="54" name="Text Placeholder 6"/>
          <p:cNvSpPr>
            <a:spLocks noGrp="1"/>
          </p:cNvSpPr>
          <p:nvPr>
            <p:ph type="body" sz="quarter" idx="45" hasCustomPrompt="1"/>
          </p:nvPr>
        </p:nvSpPr>
        <p:spPr>
          <a:xfrm>
            <a:off x="4050226" y="4688175"/>
            <a:ext cx="743247" cy="23210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
        <p:nvSpPr>
          <p:cNvPr id="55" name="Text Placeholder 6"/>
          <p:cNvSpPr>
            <a:spLocks noGrp="1"/>
          </p:cNvSpPr>
          <p:nvPr>
            <p:ph type="body" sz="quarter" idx="46" hasCustomPrompt="1"/>
          </p:nvPr>
        </p:nvSpPr>
        <p:spPr>
          <a:xfrm>
            <a:off x="5421822" y="4688175"/>
            <a:ext cx="743247" cy="23210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
        <p:nvSpPr>
          <p:cNvPr id="56" name="Text Placeholder 6"/>
          <p:cNvSpPr>
            <a:spLocks noGrp="1"/>
          </p:cNvSpPr>
          <p:nvPr>
            <p:ph type="body" sz="quarter" idx="47" hasCustomPrompt="1"/>
          </p:nvPr>
        </p:nvSpPr>
        <p:spPr>
          <a:xfrm>
            <a:off x="7840465" y="4688175"/>
            <a:ext cx="743247" cy="232100"/>
          </a:xfrm>
        </p:spPr>
        <p:txBody>
          <a:bodyPr lIns="36000" tIns="36000" rIns="36000" bIns="36000"/>
          <a:lstStyle>
            <a:lvl1pPr marL="0" indent="0" algn="ctr">
              <a:spcAft>
                <a:spcPts val="0"/>
              </a:spcAft>
              <a:buFont typeface="Calibri" panose="020F0502020204030204" pitchFamily="34" charset="0"/>
              <a:buChar char="﻿"/>
              <a:defRPr b="0">
                <a:solidFill>
                  <a:schemeClr val="tx1"/>
                </a:solidFill>
              </a:defRPr>
            </a:lvl1pPr>
          </a:lstStyle>
          <a:p>
            <a:pPr lvl="0"/>
            <a:r>
              <a:rPr lang="en-US" dirty="0" smtClean="0"/>
              <a:t>Milestone</a:t>
            </a:r>
          </a:p>
          <a:p>
            <a:pPr lvl="0"/>
            <a:endParaRPr lang="en-US" dirty="0" smtClean="0"/>
          </a:p>
        </p:txBody>
      </p:sp>
    </p:spTree>
    <p:extLst>
      <p:ext uri="{BB962C8B-B14F-4D97-AF65-F5344CB8AC3E}">
        <p14:creationId xmlns:p14="http://schemas.microsoft.com/office/powerpoint/2010/main" val="3168456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0" y="1050000"/>
            <a:ext cx="7668000" cy="660000"/>
          </a:xfrm>
        </p:spPr>
        <p:txBody>
          <a:bodyPr anchor="t" anchorCtr="0"/>
          <a:lstStyle>
            <a:lvl1pPr algn="l">
              <a:lnSpc>
                <a:spcPts val="6833"/>
              </a:lnSpc>
              <a:defRPr sz="5750"/>
            </a:lvl1pPr>
          </a:lstStyle>
          <a:p>
            <a:r>
              <a:rPr lang="en-US" dirty="0" smtClean="0"/>
              <a:t>Master title style</a:t>
            </a:r>
            <a:endParaRPr lang="en-US" dirty="0"/>
          </a:p>
        </p:txBody>
      </p:sp>
      <p:sp>
        <p:nvSpPr>
          <p:cNvPr id="3" name="Subtitle 2"/>
          <p:cNvSpPr>
            <a:spLocks noGrp="1"/>
          </p:cNvSpPr>
          <p:nvPr>
            <p:ph type="subTitle" idx="1" hasCustomPrompt="1"/>
          </p:nvPr>
        </p:nvSpPr>
        <p:spPr>
          <a:xfrm>
            <a:off x="648000" y="1935000"/>
            <a:ext cx="7668000" cy="1379802"/>
          </a:xfrm>
        </p:spPr>
        <p:txBody>
          <a:bodyPr/>
          <a:lstStyle>
            <a:lvl1pPr marL="0" indent="0" algn="l">
              <a:lnSpc>
                <a:spcPts val="4500"/>
              </a:lnSpc>
              <a:spcAft>
                <a:spcPts val="0"/>
              </a:spcAft>
              <a:buNone/>
              <a:defRPr sz="3750" cap="all" baseline="0">
                <a:solidFill>
                  <a:schemeClr val="accent1"/>
                </a:solidFill>
              </a:defRPr>
            </a:lvl1pPr>
            <a:lvl2pPr marL="381931" indent="0" algn="ctr">
              <a:buNone/>
              <a:defRPr sz="1671"/>
            </a:lvl2pPr>
            <a:lvl3pPr marL="763859" indent="0" algn="ctr">
              <a:buNone/>
              <a:defRPr sz="1504"/>
            </a:lvl3pPr>
            <a:lvl4pPr marL="1145788" indent="0" algn="ctr">
              <a:buNone/>
              <a:defRPr sz="1337"/>
            </a:lvl4pPr>
            <a:lvl5pPr marL="1527718" indent="0" algn="ctr">
              <a:buNone/>
              <a:defRPr sz="1337"/>
            </a:lvl5pPr>
            <a:lvl6pPr marL="1909648" indent="0" algn="ctr">
              <a:buNone/>
              <a:defRPr sz="1337"/>
            </a:lvl6pPr>
            <a:lvl7pPr marL="2291577" indent="0" algn="ctr">
              <a:buNone/>
              <a:defRPr sz="1337"/>
            </a:lvl7pPr>
            <a:lvl8pPr marL="2673506" indent="0" algn="ctr">
              <a:buNone/>
              <a:defRPr sz="1337"/>
            </a:lvl8pPr>
            <a:lvl9pPr marL="3055437" indent="0" algn="ctr">
              <a:buNone/>
              <a:defRPr sz="1337"/>
            </a:lvl9pPr>
          </a:lstStyle>
          <a:p>
            <a:r>
              <a:rPr lang="en-US" dirty="0" smtClean="0"/>
              <a:t>Master subtitle style	</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1550798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00" y="1440000"/>
            <a:ext cx="7848000" cy="3208200"/>
          </a:xfrm>
        </p:spPr>
        <p:txBody>
          <a:bodyPr/>
          <a:lstStyle>
            <a:lvl1pPr marL="299952" indent="-299952">
              <a:lnSpc>
                <a:spcPts val="2967"/>
              </a:lnSpc>
              <a:spcAft>
                <a:spcPts val="0"/>
              </a:spcAft>
              <a:buFont typeface="Wingdings 2" panose="05020102010507070707" pitchFamily="18" charset="2"/>
              <a:buChar char=""/>
              <a:defRPr sz="1917"/>
            </a:lvl1pPr>
            <a:lvl2pPr marL="299952" indent="-299952">
              <a:lnSpc>
                <a:spcPts val="2967"/>
              </a:lnSpc>
              <a:spcAft>
                <a:spcPts val="0"/>
              </a:spcAft>
              <a:buFont typeface="Wingdings 2" panose="05020102010507070707" pitchFamily="18" charset="2"/>
              <a:buChar char=""/>
              <a:defRPr sz="1917"/>
            </a:lvl2pPr>
            <a:lvl3pPr marL="299952" indent="-299952">
              <a:lnSpc>
                <a:spcPts val="2967"/>
              </a:lnSpc>
              <a:spcAft>
                <a:spcPts val="0"/>
              </a:spcAft>
              <a:buFont typeface="Wingdings 2" panose="05020102010507070707" pitchFamily="18" charset="2"/>
              <a:buChar char=""/>
              <a:defRPr sz="1917"/>
            </a:lvl3pPr>
            <a:lvl4pPr marL="299952" indent="-299952">
              <a:lnSpc>
                <a:spcPts val="2967"/>
              </a:lnSpc>
              <a:spcAft>
                <a:spcPts val="0"/>
              </a:spcAft>
              <a:buFont typeface="Wingdings 2" panose="05020102010507070707" pitchFamily="18" charset="2"/>
              <a:buChar char=""/>
              <a:defRPr sz="1917"/>
            </a:lvl4pPr>
            <a:lvl5pPr marL="299952" indent="-299952">
              <a:lnSpc>
                <a:spcPts val="2967"/>
              </a:lnSpc>
              <a:spcAft>
                <a:spcPts val="0"/>
              </a:spcAft>
              <a:buFont typeface="Wingdings 2" panose="05020102010507070707" pitchFamily="18" charset="2"/>
              <a:buChar char=""/>
              <a:defRPr sz="191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
        <p:nvSpPr>
          <p:cNvPr id="7" name="TextBox 6"/>
          <p:cNvSpPr txBox="1"/>
          <p:nvPr userDrawn="1"/>
        </p:nvSpPr>
        <p:spPr>
          <a:xfrm>
            <a:off x="648970" y="540509"/>
            <a:ext cx="5559760" cy="794961"/>
          </a:xfrm>
          <a:prstGeom prst="rect">
            <a:avLst/>
          </a:prstGeom>
          <a:noFill/>
        </p:spPr>
        <p:txBody>
          <a:bodyPr wrap="square" lIns="0" tIns="0" rIns="0" bIns="0" rtlCol="0">
            <a:spAutoFit/>
          </a:bodyPr>
          <a:lstStyle/>
          <a:p>
            <a:r>
              <a:rPr lang="en-AU" sz="5166" b="1" kern="1200" cap="all" baseline="0" dirty="0" smtClean="0">
                <a:solidFill>
                  <a:schemeClr val="accent1"/>
                </a:solidFill>
                <a:latin typeface="+mj-lt"/>
                <a:ea typeface="+mj-ea"/>
                <a:cs typeface="+mj-cs"/>
              </a:rPr>
              <a:t>Contents</a:t>
            </a:r>
            <a:endParaRPr lang="en-AU" sz="5166" b="1" kern="1200" cap="all" baseline="0" dirty="0">
              <a:solidFill>
                <a:schemeClr val="accent1"/>
              </a:solidFill>
              <a:latin typeface="+mj-lt"/>
              <a:ea typeface="+mj-ea"/>
              <a:cs typeface="+mj-cs"/>
            </a:endParaRPr>
          </a:p>
        </p:txBody>
      </p:sp>
    </p:spTree>
    <p:extLst>
      <p:ext uri="{BB962C8B-B14F-4D97-AF65-F5344CB8AC3E}">
        <p14:creationId xmlns:p14="http://schemas.microsoft.com/office/powerpoint/2010/main" val="3250759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837000"/>
            <a:ext cx="7830000" cy="585000"/>
          </a:xfrm>
        </p:spPr>
        <p:txBody>
          <a:bodyPr/>
          <a:lstStyle>
            <a:lvl1pPr>
              <a:lnSpc>
                <a:spcPts val="4666"/>
              </a:lnSpc>
              <a:defRPr sz="3917"/>
            </a:lvl1pPr>
          </a:lstStyle>
          <a:p>
            <a:r>
              <a:rPr lang="en-US" dirty="0" smtClean="0"/>
              <a:t>Click to edit Master title</a:t>
            </a:r>
            <a:endParaRPr lang="en-US" dirty="0"/>
          </a:p>
        </p:txBody>
      </p:sp>
      <p:sp>
        <p:nvSpPr>
          <p:cNvPr id="3" name="Text Placeholder 2"/>
          <p:cNvSpPr>
            <a:spLocks noGrp="1"/>
          </p:cNvSpPr>
          <p:nvPr>
            <p:ph type="body" idx="1"/>
          </p:nvPr>
        </p:nvSpPr>
        <p:spPr>
          <a:xfrm>
            <a:off x="648000" y="1425000"/>
            <a:ext cx="7830000" cy="375000"/>
          </a:xfrm>
          <a:noFill/>
        </p:spPr>
        <p:txBody>
          <a:bodyPr anchor="t" anchorCtr="0"/>
          <a:lstStyle>
            <a:lvl1pPr marL="0" indent="0" algn="l">
              <a:lnSpc>
                <a:spcPts val="3200"/>
              </a:lnSpc>
              <a:spcAft>
                <a:spcPts val="0"/>
              </a:spcAft>
              <a:buNone/>
              <a:defRPr sz="2667" b="0" cap="none" baseline="0">
                <a:solidFill>
                  <a:schemeClr val="accent1"/>
                </a:solidFill>
              </a:defRPr>
            </a:lvl1pPr>
            <a:lvl2pPr marL="381931" indent="0">
              <a:buNone/>
              <a:defRPr sz="1671" b="1"/>
            </a:lvl2pPr>
            <a:lvl3pPr marL="763859" indent="0">
              <a:buNone/>
              <a:defRPr sz="1504" b="1"/>
            </a:lvl3pPr>
            <a:lvl4pPr marL="1145788" indent="0">
              <a:buNone/>
              <a:defRPr sz="1337" b="1"/>
            </a:lvl4pPr>
            <a:lvl5pPr marL="1527718" indent="0">
              <a:buNone/>
              <a:defRPr sz="1337" b="1"/>
            </a:lvl5pPr>
            <a:lvl6pPr marL="1909648" indent="0">
              <a:buNone/>
              <a:defRPr sz="1337" b="1"/>
            </a:lvl6pPr>
            <a:lvl7pPr marL="2291577" indent="0">
              <a:buNone/>
              <a:defRPr sz="1337" b="1"/>
            </a:lvl7pPr>
            <a:lvl8pPr marL="2673506" indent="0">
              <a:buNone/>
              <a:defRPr sz="1337" b="1"/>
            </a:lvl8pPr>
            <a:lvl9pPr marL="3055437" indent="0">
              <a:buNone/>
              <a:defRPr sz="1337" b="1"/>
            </a:lvl9pPr>
          </a:lstStyle>
          <a:p>
            <a:pPr lvl="0"/>
            <a:r>
              <a:rPr lang="en-US" dirty="0" smtClean="0"/>
              <a:t>Click to edit Master text styles</a:t>
            </a:r>
          </a:p>
        </p:txBody>
      </p:sp>
      <p:sp>
        <p:nvSpPr>
          <p:cNvPr id="4" name="Content Placeholder 3"/>
          <p:cNvSpPr>
            <a:spLocks noGrp="1"/>
          </p:cNvSpPr>
          <p:nvPr>
            <p:ph sz="half" idx="2"/>
          </p:nvPr>
        </p:nvSpPr>
        <p:spPr>
          <a:xfrm>
            <a:off x="648000" y="2340002"/>
            <a:ext cx="3834000" cy="2316667"/>
          </a:xfrm>
          <a:noFill/>
        </p:spPr>
        <p:txBody>
          <a:bodyPr/>
          <a:lstStyle>
            <a:lvl1pPr marL="299952" indent="-299952">
              <a:lnSpc>
                <a:spcPts val="2000"/>
              </a:lnSpc>
              <a:buFont typeface="Arial" panose="020B0604020202020204" pitchFamily="34" charset="0"/>
              <a:buChar char="•"/>
              <a:defRPr sz="1667"/>
            </a:lvl1pPr>
            <a:lvl2pPr marL="299952" indent="-299952">
              <a:lnSpc>
                <a:spcPts val="2000"/>
              </a:lnSpc>
              <a:buFont typeface="Calibri" panose="020F0502020204030204" pitchFamily="34" charset="0"/>
              <a:buChar char="•"/>
              <a:defRPr sz="1667"/>
            </a:lvl2pPr>
            <a:lvl3pPr marL="299952" indent="-299952">
              <a:lnSpc>
                <a:spcPts val="2000"/>
              </a:lnSpc>
              <a:spcBef>
                <a:spcPts val="0"/>
              </a:spcBef>
              <a:buFont typeface="Calibri" panose="020F0502020204030204" pitchFamily="34" charset="0"/>
              <a:buChar char="•"/>
              <a:defRPr sz="1667"/>
            </a:lvl3pPr>
            <a:lvl4pPr marL="299952" indent="-299952">
              <a:lnSpc>
                <a:spcPts val="2000"/>
              </a:lnSpc>
              <a:buFont typeface="Calibri" panose="020F0502020204030204" pitchFamily="34" charset="0"/>
              <a:buChar char="•"/>
              <a:defRPr sz="1667"/>
            </a:lvl4pPr>
            <a:lvl5pPr marL="299952" indent="-299952">
              <a:lnSpc>
                <a:spcPts val="2000"/>
              </a:lnSpc>
              <a:buFont typeface="Calibri" panose="020F0502020204030204" pitchFamily="34" charset="0"/>
              <a:buChar char="•"/>
              <a:defRPr sz="1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4000" y="2340002"/>
            <a:ext cx="3834000" cy="2316667"/>
          </a:xfrm>
          <a:noFill/>
        </p:spPr>
        <p:txBody>
          <a:bodyPr/>
          <a:lstStyle>
            <a:lvl1pPr marL="299952" indent="-299952">
              <a:lnSpc>
                <a:spcPts val="2000"/>
              </a:lnSpc>
              <a:buFont typeface="Calibri" panose="020F0502020204030204" pitchFamily="34" charset="0"/>
              <a:buChar char="•"/>
              <a:defRPr sz="1667"/>
            </a:lvl1pPr>
            <a:lvl2pPr marL="299952" indent="-299952">
              <a:lnSpc>
                <a:spcPts val="2000"/>
              </a:lnSpc>
              <a:defRPr sz="1667"/>
            </a:lvl2pPr>
            <a:lvl3pPr marL="299952" indent="-299952">
              <a:lnSpc>
                <a:spcPts val="2000"/>
              </a:lnSpc>
              <a:defRPr sz="1667"/>
            </a:lvl3pPr>
            <a:lvl4pPr marL="299952" indent="-299952">
              <a:lnSpc>
                <a:spcPts val="2000"/>
              </a:lnSpc>
              <a:defRPr sz="1667"/>
            </a:lvl4pPr>
            <a:lvl5pPr marL="299952" indent="-299952">
              <a:lnSpc>
                <a:spcPts val="2000"/>
              </a:lnSpc>
              <a:defRPr sz="1667"/>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Tree>
    <p:extLst>
      <p:ext uri="{BB962C8B-B14F-4D97-AF65-F5344CB8AC3E}">
        <p14:creationId xmlns:p14="http://schemas.microsoft.com/office/powerpoint/2010/main" val="237895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4274943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Chart">
    <p:spTree>
      <p:nvGrpSpPr>
        <p:cNvPr id="1" name=""/>
        <p:cNvGrpSpPr/>
        <p:nvPr/>
      </p:nvGrpSpPr>
      <p:grpSpPr>
        <a:xfrm>
          <a:off x="0" y="0"/>
          <a:ext cx="0" cy="0"/>
          <a:chOff x="0" y="0"/>
          <a:chExt cx="0" cy="0"/>
        </a:xfrm>
      </p:grpSpPr>
      <p:sp>
        <p:nvSpPr>
          <p:cNvPr id="2" name="Title 1"/>
          <p:cNvSpPr>
            <a:spLocks noGrp="1"/>
          </p:cNvSpPr>
          <p:nvPr>
            <p:ph type="title"/>
          </p:nvPr>
        </p:nvSpPr>
        <p:spPr>
          <a:xfrm>
            <a:off x="648000" y="538628"/>
            <a:ext cx="7840800" cy="660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8000" y="1359003"/>
            <a:ext cx="3834000" cy="362611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54800" y="1359000"/>
            <a:ext cx="3834000" cy="3300000"/>
          </a:xfrm>
          <a:ln w="12700">
            <a:solidFill>
              <a:schemeClr val="bg1"/>
            </a:solidFill>
          </a:ln>
        </p:spPr>
        <p:txBody>
          <a:bodyPr anchor="ctr" anchorCtr="0"/>
          <a:lstStyle>
            <a:lvl1pPr algn="ctr">
              <a:defRPr b="1" baseline="0">
                <a:solidFill>
                  <a:schemeClr val="tx1"/>
                </a:solidFill>
              </a:defRPr>
            </a:lvl1pPr>
          </a:lstStyle>
          <a:p>
            <a:pPr lvl="0"/>
            <a:r>
              <a:rPr lang="en-US" dirty="0" smtClean="0"/>
              <a:t>Image or Chart goes here</a:t>
            </a:r>
          </a:p>
        </p:txBody>
      </p:sp>
      <p:sp>
        <p:nvSpPr>
          <p:cNvPr id="6" name="Footer Placeholder 5"/>
          <p:cNvSpPr>
            <a:spLocks noGrp="1"/>
          </p:cNvSpPr>
          <p:nvPr>
            <p:ph type="ftr" sz="quarter" idx="11"/>
          </p:nvPr>
        </p:nvSpPr>
        <p:spPr/>
        <p:txBody>
          <a:bodyPr/>
          <a:lstStyle/>
          <a:p>
            <a:r>
              <a:rPr lang="en-AU" smtClean="0"/>
              <a:t>Deakin University CRICOS Provider Code: 00113B</a:t>
            </a:r>
            <a:endParaRPr lang="en-AU"/>
          </a:p>
        </p:txBody>
      </p:sp>
    </p:spTree>
    <p:extLst>
      <p:ext uri="{BB962C8B-B14F-4D97-AF65-F5344CB8AC3E}">
        <p14:creationId xmlns:p14="http://schemas.microsoft.com/office/powerpoint/2010/main" val="40988519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locks Sequences">
    <p:spTree>
      <p:nvGrpSpPr>
        <p:cNvPr id="1" name=""/>
        <p:cNvGrpSpPr/>
        <p:nvPr/>
      </p:nvGrpSpPr>
      <p:grpSpPr>
        <a:xfrm>
          <a:off x="0" y="0"/>
          <a:ext cx="0" cy="0"/>
          <a:chOff x="0" y="0"/>
          <a:chExt cx="0" cy="0"/>
        </a:xfrm>
      </p:grpSpPr>
      <p:sp>
        <p:nvSpPr>
          <p:cNvPr id="2" name="Title 1"/>
          <p:cNvSpPr>
            <a:spLocks noGrp="1"/>
          </p:cNvSpPr>
          <p:nvPr>
            <p:ph type="title"/>
          </p:nvPr>
        </p:nvSpPr>
        <p:spPr>
          <a:xfrm>
            <a:off x="648000" y="538628"/>
            <a:ext cx="7840800" cy="660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200" y="1290000"/>
            <a:ext cx="3456000" cy="495000"/>
          </a:xfrm>
          <a:solidFill>
            <a:schemeClr val="bg1"/>
          </a:solidFill>
          <a:ln>
            <a:solidFill>
              <a:schemeClr val="accent1"/>
            </a:solidFill>
          </a:ln>
        </p:spPr>
        <p:txBody>
          <a:bodyPr tIns="108000" bIns="108000"/>
          <a:lstStyle>
            <a:lvl1pPr marL="299952" indent="-149976">
              <a:spcAft>
                <a:spcPts val="0"/>
              </a:spcAft>
              <a:buFont typeface="Calibri" panose="020F0502020204030204" pitchFamily="34" charset="0"/>
              <a:buChar char="•"/>
              <a:defRPr>
                <a:solidFill>
                  <a:srgbClr val="00687B"/>
                </a:solidFill>
              </a:defRPr>
            </a:lvl1pPr>
            <a:lvl2pPr marL="599904">
              <a:spcAft>
                <a:spcPts val="0"/>
              </a:spcAft>
              <a:defRPr>
                <a:solidFill>
                  <a:srgbClr val="00687B"/>
                </a:solidFill>
              </a:defRPr>
            </a:lvl2pPr>
            <a:lvl3pPr marL="599904">
              <a:defRPr>
                <a:solidFill>
                  <a:srgbClr val="00687B"/>
                </a:solidFill>
              </a:defRPr>
            </a:lvl3pPr>
            <a:lvl4pPr marL="749880">
              <a:defRPr>
                <a:solidFill>
                  <a:srgbClr val="00687B"/>
                </a:solidFill>
              </a:defRPr>
            </a:lvl4pPr>
            <a:lvl5pPr marL="899856">
              <a:defRPr>
                <a:solidFill>
                  <a:srgbClr val="00687B"/>
                </a:solidFill>
              </a:defRPr>
            </a:lvl5pPr>
          </a:lstStyle>
          <a:p>
            <a:pPr lvl="0"/>
            <a:r>
              <a:rPr lang="en-US" dirty="0" smtClean="0"/>
              <a:t>Click to edit Master text styles</a:t>
            </a:r>
          </a:p>
          <a:p>
            <a:pPr lvl="1"/>
            <a:r>
              <a:rPr lang="en-US" dirty="0" smtClean="0"/>
              <a:t>Second level</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AU" dirty="0" smtClean="0"/>
              <a:t>Deakin University CRICOS Provider Code: 00113B</a:t>
            </a:r>
            <a:endParaRPr lang="en-AU" dirty="0"/>
          </a:p>
        </p:txBody>
      </p:sp>
      <p:sp>
        <p:nvSpPr>
          <p:cNvPr id="7" name="Content Placeholder 2"/>
          <p:cNvSpPr>
            <a:spLocks noGrp="1"/>
          </p:cNvSpPr>
          <p:nvPr>
            <p:ph sz="half" idx="12"/>
          </p:nvPr>
        </p:nvSpPr>
        <p:spPr>
          <a:xfrm>
            <a:off x="2052000" y="2160000"/>
            <a:ext cx="3456000" cy="495000"/>
          </a:xfrm>
          <a:solidFill>
            <a:schemeClr val="bg1"/>
          </a:solidFill>
          <a:ln>
            <a:solidFill>
              <a:schemeClr val="accent1"/>
            </a:solidFill>
          </a:ln>
        </p:spPr>
        <p:txBody>
          <a:bodyPr tIns="108000" bIns="108000"/>
          <a:lstStyle>
            <a:lvl1pPr marL="299952" indent="-149976">
              <a:spcAft>
                <a:spcPts val="0"/>
              </a:spcAft>
              <a:buFont typeface="Calibri" panose="020F0502020204030204" pitchFamily="34" charset="0"/>
              <a:buChar char="•"/>
              <a:defRPr>
                <a:solidFill>
                  <a:srgbClr val="00687B"/>
                </a:solidFill>
              </a:defRPr>
            </a:lvl1pPr>
            <a:lvl2pPr marL="599904">
              <a:spcAft>
                <a:spcPts val="0"/>
              </a:spcAft>
              <a:defRPr>
                <a:solidFill>
                  <a:srgbClr val="00687B"/>
                </a:solidFill>
              </a:defRPr>
            </a:lvl2pPr>
            <a:lvl3pPr marL="599904">
              <a:defRPr>
                <a:solidFill>
                  <a:srgbClr val="00687B"/>
                </a:solidFill>
              </a:defRPr>
            </a:lvl3pPr>
            <a:lvl4pPr marL="749880">
              <a:defRPr>
                <a:solidFill>
                  <a:srgbClr val="00687B"/>
                </a:solidFill>
              </a:defRPr>
            </a:lvl4pPr>
            <a:lvl5pPr marL="899856">
              <a:defRPr>
                <a:solidFill>
                  <a:srgbClr val="00687B"/>
                </a:solidFill>
              </a:defRPr>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half" idx="13"/>
          </p:nvPr>
        </p:nvSpPr>
        <p:spPr>
          <a:xfrm>
            <a:off x="3445200" y="3045000"/>
            <a:ext cx="3456000" cy="495000"/>
          </a:xfrm>
          <a:solidFill>
            <a:schemeClr val="bg1"/>
          </a:solidFill>
          <a:ln>
            <a:solidFill>
              <a:schemeClr val="accent1"/>
            </a:solidFill>
          </a:ln>
        </p:spPr>
        <p:txBody>
          <a:bodyPr tIns="108000" bIns="108000"/>
          <a:lstStyle>
            <a:lvl1pPr marL="299952" indent="-149976">
              <a:spcAft>
                <a:spcPts val="0"/>
              </a:spcAft>
              <a:buFont typeface="Calibri" panose="020F0502020204030204" pitchFamily="34" charset="0"/>
              <a:buChar char="•"/>
              <a:defRPr>
                <a:solidFill>
                  <a:srgbClr val="00687B"/>
                </a:solidFill>
              </a:defRPr>
            </a:lvl1pPr>
            <a:lvl2pPr marL="599904">
              <a:spcAft>
                <a:spcPts val="0"/>
              </a:spcAft>
              <a:defRPr>
                <a:solidFill>
                  <a:srgbClr val="00687B"/>
                </a:solidFill>
              </a:defRPr>
            </a:lvl2pPr>
            <a:lvl3pPr marL="599904">
              <a:defRPr>
                <a:solidFill>
                  <a:srgbClr val="00687B"/>
                </a:solidFill>
              </a:defRPr>
            </a:lvl3pPr>
            <a:lvl4pPr marL="749880">
              <a:defRPr>
                <a:solidFill>
                  <a:srgbClr val="00687B"/>
                </a:solidFill>
              </a:defRPr>
            </a:lvl4pPr>
            <a:lvl5pPr marL="899856">
              <a:defRPr>
                <a:solidFill>
                  <a:srgbClr val="00687B"/>
                </a:solidFill>
              </a:defRPr>
            </a:lvl5pPr>
          </a:lstStyle>
          <a:p>
            <a:pPr lvl="0"/>
            <a:r>
              <a:rPr lang="en-US" dirty="0" smtClean="0"/>
              <a:t>Click to edit Master text styles</a:t>
            </a:r>
          </a:p>
          <a:p>
            <a:pPr lvl="1"/>
            <a:r>
              <a:rPr lang="en-US" dirty="0" smtClean="0"/>
              <a:t>Second level</a:t>
            </a:r>
          </a:p>
        </p:txBody>
      </p:sp>
      <p:sp>
        <p:nvSpPr>
          <p:cNvPr id="9" name="Content Placeholder 2"/>
          <p:cNvSpPr>
            <a:spLocks noGrp="1"/>
          </p:cNvSpPr>
          <p:nvPr>
            <p:ph sz="half" idx="14"/>
          </p:nvPr>
        </p:nvSpPr>
        <p:spPr>
          <a:xfrm>
            <a:off x="4824000" y="3900000"/>
            <a:ext cx="3456000" cy="495000"/>
          </a:xfrm>
          <a:solidFill>
            <a:schemeClr val="bg1"/>
          </a:solidFill>
          <a:ln>
            <a:solidFill>
              <a:schemeClr val="accent1"/>
            </a:solidFill>
          </a:ln>
        </p:spPr>
        <p:txBody>
          <a:bodyPr tIns="108000" bIns="108000"/>
          <a:lstStyle>
            <a:lvl1pPr marL="299952" indent="-149976">
              <a:spcAft>
                <a:spcPts val="0"/>
              </a:spcAft>
              <a:buFont typeface="Calibri" panose="020F0502020204030204" pitchFamily="34" charset="0"/>
              <a:buChar char="•"/>
              <a:defRPr>
                <a:solidFill>
                  <a:srgbClr val="00687B"/>
                </a:solidFill>
              </a:defRPr>
            </a:lvl1pPr>
            <a:lvl2pPr marL="599904">
              <a:spcAft>
                <a:spcPts val="0"/>
              </a:spcAft>
              <a:defRPr>
                <a:solidFill>
                  <a:srgbClr val="00687B"/>
                </a:solidFill>
              </a:defRPr>
            </a:lvl2pPr>
            <a:lvl3pPr marL="599904">
              <a:defRPr>
                <a:solidFill>
                  <a:srgbClr val="00687B"/>
                </a:solidFill>
              </a:defRPr>
            </a:lvl3pPr>
            <a:lvl4pPr marL="749880">
              <a:defRPr>
                <a:solidFill>
                  <a:srgbClr val="00687B"/>
                </a:solidFill>
              </a:defRPr>
            </a:lvl4pPr>
            <a:lvl5pPr marL="899856">
              <a:defRPr>
                <a:solidFill>
                  <a:srgbClr val="00687B"/>
                </a:solidFill>
              </a:defRPr>
            </a:lvl5pPr>
          </a:lstStyle>
          <a:p>
            <a:pPr lvl="0"/>
            <a:r>
              <a:rPr lang="en-US" dirty="0" smtClean="0"/>
              <a:t>Click to edit Master text styles</a:t>
            </a:r>
          </a:p>
          <a:p>
            <a:pPr lvl="1"/>
            <a:r>
              <a:rPr lang="en-US" dirty="0" smtClean="0"/>
              <a:t>Second level</a:t>
            </a:r>
          </a:p>
        </p:txBody>
      </p:sp>
      <p:sp>
        <p:nvSpPr>
          <p:cNvPr id="10" name="Bent-Up Arrow 9"/>
          <p:cNvSpPr/>
          <p:nvPr userDrawn="1"/>
        </p:nvSpPr>
        <p:spPr>
          <a:xfrm rot="5400000">
            <a:off x="1194000" y="2016000"/>
            <a:ext cx="420000" cy="576000"/>
          </a:xfrm>
          <a:prstGeom prst="bentUpArrow">
            <a:avLst>
              <a:gd name="adj1" fmla="val 7000"/>
              <a:gd name="adj2" fmla="val 11976"/>
              <a:gd name="adj3" fmla="val 41000"/>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
        <p:nvSpPr>
          <p:cNvPr id="11" name="Bent-Up Arrow 10"/>
          <p:cNvSpPr/>
          <p:nvPr userDrawn="1"/>
        </p:nvSpPr>
        <p:spPr>
          <a:xfrm rot="5400000">
            <a:off x="2562000" y="2892000"/>
            <a:ext cx="420000" cy="576000"/>
          </a:xfrm>
          <a:prstGeom prst="bentUpArrow">
            <a:avLst>
              <a:gd name="adj1" fmla="val 7000"/>
              <a:gd name="adj2" fmla="val 11976"/>
              <a:gd name="adj3" fmla="val 41000"/>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
        <p:nvSpPr>
          <p:cNvPr id="12" name="Bent-Up Arrow 11"/>
          <p:cNvSpPr/>
          <p:nvPr userDrawn="1"/>
        </p:nvSpPr>
        <p:spPr>
          <a:xfrm rot="5400000">
            <a:off x="3948000" y="3762000"/>
            <a:ext cx="420000" cy="576000"/>
          </a:xfrm>
          <a:prstGeom prst="bentUpArrow">
            <a:avLst>
              <a:gd name="adj1" fmla="val 7000"/>
              <a:gd name="adj2" fmla="val 11976"/>
              <a:gd name="adj3" fmla="val 41000"/>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Tree>
    <p:extLst>
      <p:ext uri="{BB962C8B-B14F-4D97-AF65-F5344CB8AC3E}">
        <p14:creationId xmlns:p14="http://schemas.microsoft.com/office/powerpoint/2010/main" val="20315099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onal Boxes">
    <p:spTree>
      <p:nvGrpSpPr>
        <p:cNvPr id="1" name=""/>
        <p:cNvGrpSpPr/>
        <p:nvPr/>
      </p:nvGrpSpPr>
      <p:grpSpPr>
        <a:xfrm>
          <a:off x="0" y="0"/>
          <a:ext cx="0" cy="0"/>
          <a:chOff x="0" y="0"/>
          <a:chExt cx="0" cy="0"/>
        </a:xfrm>
      </p:grpSpPr>
      <p:sp>
        <p:nvSpPr>
          <p:cNvPr id="2" name="Title 1"/>
          <p:cNvSpPr>
            <a:spLocks noGrp="1"/>
          </p:cNvSpPr>
          <p:nvPr>
            <p:ph type="title"/>
          </p:nvPr>
        </p:nvSpPr>
        <p:spPr>
          <a:xfrm>
            <a:off x="648000" y="538628"/>
            <a:ext cx="7840800" cy="660000"/>
          </a:xfrm>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AU" smtClean="0"/>
              <a:t>Deakin University CRICOS Provider Code: 00113B</a:t>
            </a:r>
            <a:endParaRPr lang="en-AU" dirty="0"/>
          </a:p>
        </p:txBody>
      </p:sp>
      <p:sp>
        <p:nvSpPr>
          <p:cNvPr id="10" name="Bent-Up Arrow 9"/>
          <p:cNvSpPr/>
          <p:nvPr userDrawn="1"/>
        </p:nvSpPr>
        <p:spPr>
          <a:xfrm rot="5400000" flipH="1">
            <a:off x="2557500" y="2306867"/>
            <a:ext cx="357000" cy="1260000"/>
          </a:xfrm>
          <a:prstGeom prst="bentUpArrow">
            <a:avLst>
              <a:gd name="adj1" fmla="val 7000"/>
              <a:gd name="adj2" fmla="val 11976"/>
              <a:gd name="adj3" fmla="val 36968"/>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p>
        </p:txBody>
      </p:sp>
      <p:sp>
        <p:nvSpPr>
          <p:cNvPr id="5" name="Text Placeholder 4"/>
          <p:cNvSpPr>
            <a:spLocks noGrp="1"/>
          </p:cNvSpPr>
          <p:nvPr>
            <p:ph type="body" sz="quarter" idx="15"/>
          </p:nvPr>
        </p:nvSpPr>
        <p:spPr>
          <a:xfrm>
            <a:off x="1044000" y="3120000"/>
            <a:ext cx="2124000" cy="480000"/>
          </a:xfrm>
          <a:solidFill>
            <a:srgbClr val="C2C2C2"/>
          </a:solidFill>
          <a:ln w="19050">
            <a:solidFill>
              <a:schemeClr val="bg2"/>
            </a:solidFill>
          </a:ln>
        </p:spPr>
        <p:txBody>
          <a:bodyPr anchor="ctr" anchorCtr="0"/>
          <a:lstStyle>
            <a:lvl1pPr marL="0" algn="ctr">
              <a:defRPr b="1">
                <a:solidFill>
                  <a:schemeClr val="bg1"/>
                </a:solidFill>
              </a:defRPr>
            </a:lvl1pPr>
          </a:lstStyle>
          <a:p>
            <a:pPr lvl="0"/>
            <a:r>
              <a:rPr lang="en-US" dirty="0" smtClean="0"/>
              <a:t>Click to edit Master text styles</a:t>
            </a:r>
          </a:p>
        </p:txBody>
      </p:sp>
      <p:sp>
        <p:nvSpPr>
          <p:cNvPr id="14" name="Text Placeholder 13"/>
          <p:cNvSpPr>
            <a:spLocks noGrp="1"/>
          </p:cNvSpPr>
          <p:nvPr>
            <p:ph type="body" sz="quarter" idx="16"/>
          </p:nvPr>
        </p:nvSpPr>
        <p:spPr>
          <a:xfrm>
            <a:off x="1044000" y="3780000"/>
            <a:ext cx="2124000" cy="906198"/>
          </a:xfrm>
        </p:spPr>
        <p:txBody>
          <a:bodyPr/>
          <a:lstStyle>
            <a:lvl1pPr marL="299952" indent="-142853">
              <a:spcAft>
                <a:spcPts val="0"/>
              </a:spcAft>
              <a:buFont typeface="Calibri" panose="020F0502020204030204" pitchFamily="34" charset="0"/>
              <a:buChar char="•"/>
              <a:defRPr>
                <a:solidFill>
                  <a:schemeClr val="tx1"/>
                </a:solidFill>
              </a:defRPr>
            </a:lvl1pPr>
            <a:lvl2pPr>
              <a:spcAft>
                <a:spcPts val="0"/>
              </a:spcAft>
              <a:defRPr>
                <a:solidFill>
                  <a:schemeClr val="tx1"/>
                </a:solidFill>
              </a:defRPr>
            </a:lvl2pPr>
            <a:lvl3pPr marL="299952" indent="-150366">
              <a:spcAft>
                <a:spcPts val="0"/>
              </a:spcAft>
              <a:buFont typeface="Calibri" panose="020F0502020204030204" pitchFamily="34" charset="0"/>
              <a:buChar char="•"/>
              <a:defRPr>
                <a:solidFill>
                  <a:schemeClr val="tx1"/>
                </a:solidFill>
              </a:defRPr>
            </a:lvl3pPr>
            <a:lvl4pPr marL="299952" indent="-150366">
              <a:spcAft>
                <a:spcPts val="0"/>
              </a:spcAft>
              <a:buFont typeface="Calibri" panose="020F0502020204030204" pitchFamily="34" charset="0"/>
              <a:buChar char="•"/>
              <a:defRPr>
                <a:solidFill>
                  <a:schemeClr val="tx1"/>
                </a:solidFill>
              </a:defRPr>
            </a:lvl4pPr>
            <a:lvl5pPr marL="299952" indent="-150366">
              <a:spcAft>
                <a:spcPts val="0"/>
              </a:spcAft>
              <a:buFont typeface="Calibri" panose="020F050202020403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4"/>
          <p:cNvSpPr>
            <a:spLocks noGrp="1"/>
          </p:cNvSpPr>
          <p:nvPr>
            <p:ph type="body" sz="quarter" idx="17"/>
          </p:nvPr>
        </p:nvSpPr>
        <p:spPr>
          <a:xfrm>
            <a:off x="3492000" y="2550000"/>
            <a:ext cx="2124000" cy="480000"/>
          </a:xfrm>
          <a:solidFill>
            <a:srgbClr val="5A5A59"/>
          </a:solidFill>
          <a:ln w="19050">
            <a:solidFill>
              <a:schemeClr val="bg2"/>
            </a:solidFill>
          </a:ln>
        </p:spPr>
        <p:txBody>
          <a:bodyPr anchor="ctr" anchorCtr="0"/>
          <a:lstStyle>
            <a:lvl1pPr marL="0" algn="ctr">
              <a:defRPr b="1">
                <a:solidFill>
                  <a:schemeClr val="bg1"/>
                </a:solidFill>
              </a:defRPr>
            </a:lvl1pPr>
          </a:lstStyle>
          <a:p>
            <a:pPr lvl="0"/>
            <a:r>
              <a:rPr lang="en-US" dirty="0" smtClean="0"/>
              <a:t>Click to edit Master text styles</a:t>
            </a:r>
          </a:p>
        </p:txBody>
      </p:sp>
      <p:sp>
        <p:nvSpPr>
          <p:cNvPr id="16" name="Text Placeholder 13"/>
          <p:cNvSpPr>
            <a:spLocks noGrp="1"/>
          </p:cNvSpPr>
          <p:nvPr>
            <p:ph type="body" sz="quarter" idx="18"/>
          </p:nvPr>
        </p:nvSpPr>
        <p:spPr>
          <a:xfrm>
            <a:off x="3492000" y="3180000"/>
            <a:ext cx="2124000" cy="906198"/>
          </a:xfrm>
        </p:spPr>
        <p:txBody>
          <a:bodyPr/>
          <a:lstStyle>
            <a:lvl1pPr marL="299952" indent="-142853">
              <a:spcAft>
                <a:spcPts val="0"/>
              </a:spcAft>
              <a:buFont typeface="Calibri" panose="020F0502020204030204" pitchFamily="34" charset="0"/>
              <a:buChar char="•"/>
              <a:defRPr>
                <a:solidFill>
                  <a:schemeClr val="tx1"/>
                </a:solidFill>
              </a:defRPr>
            </a:lvl1pPr>
            <a:lvl2pPr>
              <a:spcAft>
                <a:spcPts val="0"/>
              </a:spcAft>
              <a:defRPr>
                <a:solidFill>
                  <a:schemeClr val="tx1"/>
                </a:solidFill>
              </a:defRPr>
            </a:lvl2pPr>
            <a:lvl3pPr marL="299952" indent="-150366">
              <a:spcAft>
                <a:spcPts val="0"/>
              </a:spcAft>
              <a:buFont typeface="Calibri" panose="020F0502020204030204" pitchFamily="34" charset="0"/>
              <a:buChar char="•"/>
              <a:defRPr>
                <a:solidFill>
                  <a:schemeClr val="tx1"/>
                </a:solidFill>
              </a:defRPr>
            </a:lvl3pPr>
            <a:lvl4pPr marL="299952" indent="-150366">
              <a:spcAft>
                <a:spcPts val="0"/>
              </a:spcAft>
              <a:buFont typeface="Calibri" panose="020F0502020204030204" pitchFamily="34" charset="0"/>
              <a:buChar char="•"/>
              <a:defRPr>
                <a:solidFill>
                  <a:schemeClr val="tx1"/>
                </a:solidFill>
              </a:defRPr>
            </a:lvl4pPr>
            <a:lvl5pPr marL="299952" indent="-150366">
              <a:spcAft>
                <a:spcPts val="0"/>
              </a:spcAft>
              <a:buFont typeface="Calibri" panose="020F050202020403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9" name="Text Placeholder 4"/>
          <p:cNvSpPr>
            <a:spLocks noGrp="1"/>
          </p:cNvSpPr>
          <p:nvPr>
            <p:ph type="body" sz="quarter" idx="19"/>
          </p:nvPr>
        </p:nvSpPr>
        <p:spPr>
          <a:xfrm>
            <a:off x="5832000" y="1950000"/>
            <a:ext cx="2124000" cy="480000"/>
          </a:xfrm>
          <a:solidFill>
            <a:schemeClr val="accent1"/>
          </a:solidFill>
          <a:ln w="19050">
            <a:solidFill>
              <a:schemeClr val="bg2"/>
            </a:solidFill>
          </a:ln>
        </p:spPr>
        <p:txBody>
          <a:bodyPr anchor="ctr" anchorCtr="0"/>
          <a:lstStyle>
            <a:lvl1pPr marL="0" algn="ctr">
              <a:defRPr b="1">
                <a:solidFill>
                  <a:schemeClr val="bg1"/>
                </a:solidFill>
              </a:defRPr>
            </a:lvl1pPr>
          </a:lstStyle>
          <a:p>
            <a:pPr lvl="0"/>
            <a:r>
              <a:rPr lang="en-US" dirty="0" smtClean="0"/>
              <a:t>Click to edit Master text styles</a:t>
            </a:r>
          </a:p>
        </p:txBody>
      </p:sp>
      <p:sp>
        <p:nvSpPr>
          <p:cNvPr id="20" name="Text Placeholder 13"/>
          <p:cNvSpPr>
            <a:spLocks noGrp="1"/>
          </p:cNvSpPr>
          <p:nvPr>
            <p:ph type="body" sz="quarter" idx="20"/>
          </p:nvPr>
        </p:nvSpPr>
        <p:spPr>
          <a:xfrm>
            <a:off x="5832000" y="2610000"/>
            <a:ext cx="2124000" cy="906198"/>
          </a:xfrm>
        </p:spPr>
        <p:txBody>
          <a:bodyPr/>
          <a:lstStyle>
            <a:lvl1pPr marL="299952" indent="-142853">
              <a:spcAft>
                <a:spcPts val="0"/>
              </a:spcAft>
              <a:buFont typeface="Calibri" panose="020F0502020204030204" pitchFamily="34" charset="0"/>
              <a:buChar char="•"/>
              <a:defRPr>
                <a:solidFill>
                  <a:schemeClr val="tx1"/>
                </a:solidFill>
              </a:defRPr>
            </a:lvl1pPr>
            <a:lvl2pPr>
              <a:spcAft>
                <a:spcPts val="0"/>
              </a:spcAft>
              <a:defRPr>
                <a:solidFill>
                  <a:schemeClr val="tx1"/>
                </a:solidFill>
              </a:defRPr>
            </a:lvl2pPr>
            <a:lvl3pPr marL="299952" indent="-150366">
              <a:spcAft>
                <a:spcPts val="0"/>
              </a:spcAft>
              <a:buFont typeface="Calibri" panose="020F0502020204030204" pitchFamily="34" charset="0"/>
              <a:buChar char="•"/>
              <a:defRPr>
                <a:solidFill>
                  <a:schemeClr val="tx1"/>
                </a:solidFill>
              </a:defRPr>
            </a:lvl3pPr>
            <a:lvl4pPr marL="299952" indent="-150366">
              <a:spcAft>
                <a:spcPts val="0"/>
              </a:spcAft>
              <a:buFont typeface="Calibri" panose="020F0502020204030204" pitchFamily="34" charset="0"/>
              <a:buChar char="•"/>
              <a:defRPr>
                <a:solidFill>
                  <a:schemeClr val="tx1"/>
                </a:solidFill>
              </a:defRPr>
            </a:lvl4pPr>
            <a:lvl5pPr marL="299952" indent="-150366">
              <a:spcAft>
                <a:spcPts val="0"/>
              </a:spcAft>
              <a:buFont typeface="Calibri" panose="020F050202020403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Bent-Up Arrow 20"/>
          <p:cNvSpPr/>
          <p:nvPr userDrawn="1"/>
        </p:nvSpPr>
        <p:spPr>
          <a:xfrm rot="5400000" flipH="1">
            <a:off x="5005500" y="1741500"/>
            <a:ext cx="357000" cy="1260000"/>
          </a:xfrm>
          <a:prstGeom prst="bentUpArrow">
            <a:avLst>
              <a:gd name="adj1" fmla="val 7000"/>
              <a:gd name="adj2" fmla="val 11976"/>
              <a:gd name="adj3" fmla="val 36968"/>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96">
              <a:solidFill>
                <a:schemeClr val="tx1"/>
              </a:solidFill>
            </a:endParaRPr>
          </a:p>
        </p:txBody>
      </p:sp>
      <p:sp>
        <p:nvSpPr>
          <p:cNvPr id="24" name="Text Placeholder 4"/>
          <p:cNvSpPr>
            <a:spLocks noGrp="1"/>
          </p:cNvSpPr>
          <p:nvPr>
            <p:ph type="body" sz="quarter" idx="21"/>
          </p:nvPr>
        </p:nvSpPr>
        <p:spPr>
          <a:xfrm>
            <a:off x="648000" y="1230000"/>
            <a:ext cx="2124000" cy="480000"/>
          </a:xfrm>
          <a:ln w="19050">
            <a:noFill/>
          </a:ln>
        </p:spPr>
        <p:txBody>
          <a:bodyPr anchor="t" anchorCtr="0"/>
          <a:lstStyle>
            <a:lvl1pPr marL="0" algn="l">
              <a:defRPr b="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30275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720000"/>
            <a:ext cx="7848000" cy="1800000"/>
          </a:xfrm>
          <a:prstGeom prst="rect">
            <a:avLst/>
          </a:prstGeom>
        </p:spPr>
        <p:txBody>
          <a:bodyPr vert="horz" lIns="0" tIns="0" rIns="0" bIns="0" rtlCol="0" anchor="t" anchorCtr="0">
            <a:noAutofit/>
          </a:bodyPr>
          <a:lstStyle/>
          <a:p>
            <a:r>
              <a:rPr lang="en-US" dirty="0" smtClean="0"/>
              <a:t>Click to edit Master title</a:t>
            </a:r>
            <a:endParaRPr lang="en-US" dirty="0"/>
          </a:p>
        </p:txBody>
      </p:sp>
      <p:sp>
        <p:nvSpPr>
          <p:cNvPr id="5" name="Footer Placeholder 4" title="Footer"/>
          <p:cNvSpPr>
            <a:spLocks noGrp="1"/>
          </p:cNvSpPr>
          <p:nvPr>
            <p:ph type="ftr" sz="quarter" idx="3"/>
          </p:nvPr>
        </p:nvSpPr>
        <p:spPr>
          <a:xfrm>
            <a:off x="144001" y="5549838"/>
            <a:ext cx="3086100" cy="119125"/>
          </a:xfrm>
          <a:prstGeom prst="rect">
            <a:avLst/>
          </a:prstGeom>
        </p:spPr>
        <p:txBody>
          <a:bodyPr vert="horz" lIns="0" tIns="0" rIns="0" bIns="0" rtlCol="0" anchor="t" anchorCtr="0"/>
          <a:lstStyle>
            <a:lvl1pPr algn="l">
              <a:defRPr sz="585">
                <a:solidFill>
                  <a:schemeClr val="tx1"/>
                </a:solidFill>
              </a:defRPr>
            </a:lvl1pPr>
          </a:lstStyle>
          <a:p>
            <a:r>
              <a:rPr lang="en-AU" dirty="0" smtClean="0"/>
              <a:t>Deakin University CRICOS Provider Code: 00113B</a:t>
            </a:r>
            <a:endParaRPr lang="en-AU"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9600" y="4851000"/>
            <a:ext cx="786000" cy="786000"/>
          </a:xfrm>
          <a:prstGeom prst="rect">
            <a:avLst/>
          </a:prstGeom>
        </p:spPr>
      </p:pic>
    </p:spTree>
    <p:extLst>
      <p:ext uri="{BB962C8B-B14F-4D97-AF65-F5344CB8AC3E}">
        <p14:creationId xmlns:p14="http://schemas.microsoft.com/office/powerpoint/2010/main" val="1557652474"/>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hf sldNum="0" hdr="0" dt="0"/>
  <p:txStyles>
    <p:titleStyle>
      <a:lvl1pPr algn="l" defTabSz="763859" rtl="0" eaLnBrk="1" latinLnBrk="0" hangingPunct="1">
        <a:lnSpc>
          <a:spcPts val="7416"/>
        </a:lnSpc>
        <a:spcBef>
          <a:spcPct val="0"/>
        </a:spcBef>
        <a:buNone/>
        <a:defRPr sz="8415" b="1" kern="1200" cap="all" baseline="0">
          <a:solidFill>
            <a:schemeClr val="accent1"/>
          </a:solidFill>
          <a:latin typeface="+mj-lt"/>
          <a:ea typeface="+mj-ea"/>
          <a:cs typeface="+mj-cs"/>
        </a:defRPr>
      </a:lvl1pPr>
    </p:titleStyle>
    <p:bodyStyle>
      <a:lvl1pPr marL="150366" indent="0" algn="l" defTabSz="763859" rtl="0" eaLnBrk="1" latinLnBrk="0" hangingPunct="1">
        <a:lnSpc>
          <a:spcPts val="1267"/>
        </a:lnSpc>
        <a:spcBef>
          <a:spcPts val="0"/>
        </a:spcBef>
        <a:spcAft>
          <a:spcPts val="471"/>
        </a:spcAft>
        <a:buFont typeface="Calibri" panose="020F0502020204030204" pitchFamily="34" charset="0"/>
        <a:buChar char="﻿"/>
        <a:defRPr sz="1000" b="0" i="0" kern="1200" cap="none" baseline="0">
          <a:solidFill>
            <a:schemeClr val="bg1"/>
          </a:solidFill>
          <a:latin typeface="+mn-lt"/>
          <a:ea typeface="+mn-ea"/>
          <a:cs typeface="+mn-cs"/>
        </a:defRPr>
      </a:lvl1pPr>
      <a:lvl2pPr marL="299952" indent="-149976" algn="l" defTabSz="763859" rtl="0" eaLnBrk="1" latinLnBrk="0" hangingPunct="1">
        <a:lnSpc>
          <a:spcPts val="1267"/>
        </a:lnSpc>
        <a:spcBef>
          <a:spcPts val="0"/>
        </a:spcBef>
        <a:spcAft>
          <a:spcPts val="471"/>
        </a:spcAft>
        <a:buFont typeface="Calibri" panose="020F0502020204030204" pitchFamily="34" charset="0"/>
        <a:buChar char="•"/>
        <a:defRPr sz="1000" kern="1200">
          <a:solidFill>
            <a:schemeClr val="bg1"/>
          </a:solidFill>
          <a:latin typeface="+mn-lt"/>
          <a:ea typeface="+mn-ea"/>
          <a:cs typeface="+mn-cs"/>
        </a:defRPr>
      </a:lvl2pPr>
      <a:lvl3pPr marL="449928"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3pPr>
      <a:lvl4pPr marL="599904"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4pPr>
      <a:lvl5pPr marL="749880"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5pPr>
      <a:lvl6pPr marL="899856"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6pPr>
      <a:lvl7pPr marL="1049832"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7pPr>
      <a:lvl8pPr marL="1199808"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8pPr>
      <a:lvl9pPr marL="1349784"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9pPr>
    </p:bodyStyle>
    <p:otherStyle>
      <a:defPPr>
        <a:defRPr lang="en-US"/>
      </a:defPPr>
      <a:lvl1pPr marL="0" algn="l" defTabSz="763859" rtl="0" eaLnBrk="1" latinLnBrk="0" hangingPunct="1">
        <a:defRPr sz="1504" kern="1200">
          <a:solidFill>
            <a:schemeClr val="tx1"/>
          </a:solidFill>
          <a:latin typeface="+mn-lt"/>
          <a:ea typeface="+mn-ea"/>
          <a:cs typeface="+mn-cs"/>
        </a:defRPr>
      </a:lvl1pPr>
      <a:lvl2pPr marL="381931" algn="l" defTabSz="763859" rtl="0" eaLnBrk="1" latinLnBrk="0" hangingPunct="1">
        <a:defRPr sz="1504" kern="1200">
          <a:solidFill>
            <a:schemeClr val="tx1"/>
          </a:solidFill>
          <a:latin typeface="+mn-lt"/>
          <a:ea typeface="+mn-ea"/>
          <a:cs typeface="+mn-cs"/>
        </a:defRPr>
      </a:lvl2pPr>
      <a:lvl3pPr marL="763859" algn="l" defTabSz="763859" rtl="0" eaLnBrk="1" latinLnBrk="0" hangingPunct="1">
        <a:defRPr sz="1504" kern="1200">
          <a:solidFill>
            <a:schemeClr val="tx1"/>
          </a:solidFill>
          <a:latin typeface="+mn-lt"/>
          <a:ea typeface="+mn-ea"/>
          <a:cs typeface="+mn-cs"/>
        </a:defRPr>
      </a:lvl3pPr>
      <a:lvl4pPr marL="1145788" algn="l" defTabSz="763859" rtl="0" eaLnBrk="1" latinLnBrk="0" hangingPunct="1">
        <a:defRPr sz="1504" kern="1200">
          <a:solidFill>
            <a:schemeClr val="tx1"/>
          </a:solidFill>
          <a:latin typeface="+mn-lt"/>
          <a:ea typeface="+mn-ea"/>
          <a:cs typeface="+mn-cs"/>
        </a:defRPr>
      </a:lvl4pPr>
      <a:lvl5pPr marL="1527718" algn="l" defTabSz="763859" rtl="0" eaLnBrk="1" latinLnBrk="0" hangingPunct="1">
        <a:defRPr sz="1504" kern="1200">
          <a:solidFill>
            <a:schemeClr val="tx1"/>
          </a:solidFill>
          <a:latin typeface="+mn-lt"/>
          <a:ea typeface="+mn-ea"/>
          <a:cs typeface="+mn-cs"/>
        </a:defRPr>
      </a:lvl5pPr>
      <a:lvl6pPr marL="1909648" algn="l" defTabSz="763859" rtl="0" eaLnBrk="1" latinLnBrk="0" hangingPunct="1">
        <a:defRPr sz="1504" kern="1200">
          <a:solidFill>
            <a:schemeClr val="tx1"/>
          </a:solidFill>
          <a:latin typeface="+mn-lt"/>
          <a:ea typeface="+mn-ea"/>
          <a:cs typeface="+mn-cs"/>
        </a:defRPr>
      </a:lvl6pPr>
      <a:lvl7pPr marL="2291577" algn="l" defTabSz="763859" rtl="0" eaLnBrk="1" latinLnBrk="0" hangingPunct="1">
        <a:defRPr sz="1504" kern="1200">
          <a:solidFill>
            <a:schemeClr val="tx1"/>
          </a:solidFill>
          <a:latin typeface="+mn-lt"/>
          <a:ea typeface="+mn-ea"/>
          <a:cs typeface="+mn-cs"/>
        </a:defRPr>
      </a:lvl7pPr>
      <a:lvl8pPr marL="2673506" algn="l" defTabSz="763859" rtl="0" eaLnBrk="1" latinLnBrk="0" hangingPunct="1">
        <a:defRPr sz="1504" kern="1200">
          <a:solidFill>
            <a:schemeClr val="tx1"/>
          </a:solidFill>
          <a:latin typeface="+mn-lt"/>
          <a:ea typeface="+mn-ea"/>
          <a:cs typeface="+mn-cs"/>
        </a:defRPr>
      </a:lvl8pPr>
      <a:lvl9pPr marL="3055437" algn="l" defTabSz="763859" rtl="0" eaLnBrk="1" latinLnBrk="0" hangingPunct="1">
        <a:defRPr sz="15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891000"/>
            <a:ext cx="7848000" cy="660000"/>
          </a:xfrm>
          <a:prstGeom prst="rect">
            <a:avLst/>
          </a:prstGeom>
        </p:spPr>
        <p:txBody>
          <a:bodyPr vert="horz" lIns="0" tIns="0" rIns="0" bIns="0" rtlCol="0" anchor="t" anchorCtr="0">
            <a:noAutofit/>
          </a:bodyPr>
          <a:lstStyle/>
          <a:p>
            <a:r>
              <a:rPr lang="en-US" dirty="0" smtClean="0"/>
              <a:t>edit Master title </a:t>
            </a:r>
            <a:endParaRPr lang="en-US" dirty="0"/>
          </a:p>
        </p:txBody>
      </p:sp>
      <p:sp>
        <p:nvSpPr>
          <p:cNvPr id="3" name="Text Placeholder 2" title="Content"/>
          <p:cNvSpPr>
            <a:spLocks noGrp="1"/>
          </p:cNvSpPr>
          <p:nvPr>
            <p:ph type="body" idx="1"/>
          </p:nvPr>
        </p:nvSpPr>
        <p:spPr>
          <a:xfrm>
            <a:off x="647999" y="1794003"/>
            <a:ext cx="7848000" cy="3626115"/>
          </a:xfrm>
          <a:prstGeom prst="rect">
            <a:avLst/>
          </a:prstGeom>
        </p:spPr>
        <p:txBody>
          <a:bodyPr vert="horz" lIns="0" tIns="0" rIns="0" bIns="0" rtlCol="0">
            <a:noAutofit/>
          </a:bodyPr>
          <a:lstStyle/>
          <a:p>
            <a:pPr lvl="0"/>
            <a:r>
              <a:rPr lang="en-US" dirty="0" smtClean="0"/>
              <a:t>Click to edit Master text styles</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5549838"/>
            <a:ext cx="3086100" cy="119125"/>
          </a:xfrm>
          <a:prstGeom prst="rect">
            <a:avLst/>
          </a:prstGeom>
        </p:spPr>
        <p:txBody>
          <a:bodyPr vert="horz" lIns="0" tIns="0" rIns="0" bIns="0" rtlCol="0" anchor="t" anchorCtr="0"/>
          <a:lstStyle>
            <a:lvl1pPr algn="l">
              <a:defRPr sz="585">
                <a:solidFill>
                  <a:schemeClr val="tx1"/>
                </a:solidFill>
              </a:defRPr>
            </a:lvl1pPr>
          </a:lstStyle>
          <a:p>
            <a:r>
              <a:rPr lang="en-AU" smtClean="0"/>
              <a:t>Deakin University CRICOS Provider Code: 00113B</a:t>
            </a:r>
            <a:endParaRPr lang="en-AU"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9600" y="4851000"/>
            <a:ext cx="786000" cy="786000"/>
          </a:xfrm>
          <a:prstGeom prst="rect">
            <a:avLst/>
          </a:prstGeom>
        </p:spPr>
      </p:pic>
    </p:spTree>
    <p:extLst>
      <p:ext uri="{BB962C8B-B14F-4D97-AF65-F5344CB8AC3E}">
        <p14:creationId xmlns:p14="http://schemas.microsoft.com/office/powerpoint/2010/main" val="25768854"/>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sldNum="0" hdr="0" dt="0"/>
  <p:txStyles>
    <p:titleStyle>
      <a:lvl1pPr algn="l" defTabSz="763859" rtl="0" eaLnBrk="1" latinLnBrk="0" hangingPunct="1">
        <a:lnSpc>
          <a:spcPts val="6900"/>
        </a:lnSpc>
        <a:spcBef>
          <a:spcPct val="0"/>
        </a:spcBef>
        <a:buNone/>
        <a:defRPr sz="5750" b="1" kern="1200" cap="all" baseline="0">
          <a:solidFill>
            <a:schemeClr val="accent1"/>
          </a:solidFill>
          <a:latin typeface="+mj-lt"/>
          <a:ea typeface="+mj-ea"/>
          <a:cs typeface="+mj-cs"/>
        </a:defRPr>
      </a:lvl1pPr>
    </p:titleStyle>
    <p:bodyStyle>
      <a:lvl1pPr marL="0" indent="0" algn="l" defTabSz="763859" rtl="0" eaLnBrk="1" latinLnBrk="0" hangingPunct="1">
        <a:lnSpc>
          <a:spcPts val="4500"/>
        </a:lnSpc>
        <a:spcBef>
          <a:spcPts val="0"/>
        </a:spcBef>
        <a:spcAft>
          <a:spcPts val="0"/>
        </a:spcAft>
        <a:buFont typeface="Calibri" panose="020F0502020204030204" pitchFamily="34" charset="0"/>
        <a:buChar char="﻿"/>
        <a:defRPr sz="3750" b="0" i="0" kern="1200" cap="all" baseline="0">
          <a:solidFill>
            <a:schemeClr val="accent1"/>
          </a:solidFill>
          <a:latin typeface="+mn-lt"/>
          <a:ea typeface="+mn-ea"/>
          <a:cs typeface="+mn-cs"/>
        </a:defRPr>
      </a:lvl1pPr>
      <a:lvl2pPr marL="299952" indent="-149976" algn="l" defTabSz="763859" rtl="0" eaLnBrk="1" latinLnBrk="0" hangingPunct="1">
        <a:lnSpc>
          <a:spcPts val="1267"/>
        </a:lnSpc>
        <a:spcBef>
          <a:spcPts val="0"/>
        </a:spcBef>
        <a:spcAft>
          <a:spcPts val="471"/>
        </a:spcAft>
        <a:buFont typeface="Calibri" panose="020F0502020204030204" pitchFamily="34" charset="0"/>
        <a:buChar char="•"/>
        <a:defRPr sz="1000" kern="1200">
          <a:solidFill>
            <a:schemeClr val="bg1"/>
          </a:solidFill>
          <a:latin typeface="+mn-lt"/>
          <a:ea typeface="+mn-ea"/>
          <a:cs typeface="+mn-cs"/>
        </a:defRPr>
      </a:lvl2pPr>
      <a:lvl3pPr marL="449928"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3pPr>
      <a:lvl4pPr marL="599904"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4pPr>
      <a:lvl5pPr marL="749880" indent="-150366" algn="l" defTabSz="763859" rtl="0" eaLnBrk="1" latinLnBrk="0" hangingPunct="1">
        <a:lnSpc>
          <a:spcPts val="1267"/>
        </a:lnSpc>
        <a:spcBef>
          <a:spcPts val="0"/>
        </a:spcBef>
        <a:spcAft>
          <a:spcPts val="471"/>
        </a:spcAft>
        <a:buFont typeface="Arial" panose="020B0604020202020204" pitchFamily="34" charset="0"/>
        <a:buChar char="•"/>
        <a:defRPr sz="1000" kern="1200" cap="all">
          <a:solidFill>
            <a:schemeClr val="bg1"/>
          </a:solidFill>
          <a:latin typeface="+mn-lt"/>
          <a:ea typeface="+mn-ea"/>
          <a:cs typeface="+mn-cs"/>
        </a:defRPr>
      </a:lvl5pPr>
      <a:lvl6pPr marL="899856" indent="-149976" algn="l" defTabSz="763859" rtl="0" eaLnBrk="1" latinLnBrk="0" hangingPunct="1">
        <a:lnSpc>
          <a:spcPts val="1267"/>
        </a:lnSpc>
        <a:spcBef>
          <a:spcPts val="0"/>
        </a:spcBef>
        <a:spcAft>
          <a:spcPts val="471"/>
        </a:spcAft>
        <a:buFont typeface="Arial" panose="020B0604020202020204" pitchFamily="34" charset="0"/>
        <a:buChar char="•"/>
        <a:defRPr sz="1000" kern="1200" cap="all">
          <a:solidFill>
            <a:schemeClr val="bg1"/>
          </a:solidFill>
          <a:latin typeface="+mn-lt"/>
          <a:ea typeface="+mn-ea"/>
          <a:cs typeface="+mn-cs"/>
        </a:defRPr>
      </a:lvl6pPr>
      <a:lvl7pPr marL="1049832"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7pPr>
      <a:lvl8pPr marL="1199808"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8pPr>
      <a:lvl9pPr marL="1349784"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bg1"/>
          </a:solidFill>
          <a:latin typeface="+mn-lt"/>
          <a:ea typeface="+mn-ea"/>
          <a:cs typeface="+mn-cs"/>
        </a:defRPr>
      </a:lvl9pPr>
    </p:bodyStyle>
    <p:otherStyle>
      <a:defPPr>
        <a:defRPr lang="en-US"/>
      </a:defPPr>
      <a:lvl1pPr marL="0" algn="l" defTabSz="763859" rtl="0" eaLnBrk="1" latinLnBrk="0" hangingPunct="1">
        <a:defRPr sz="1504" kern="1200">
          <a:solidFill>
            <a:schemeClr val="tx1"/>
          </a:solidFill>
          <a:latin typeface="+mn-lt"/>
          <a:ea typeface="+mn-ea"/>
          <a:cs typeface="+mn-cs"/>
        </a:defRPr>
      </a:lvl1pPr>
      <a:lvl2pPr marL="381931" algn="l" defTabSz="763859" rtl="0" eaLnBrk="1" latinLnBrk="0" hangingPunct="1">
        <a:defRPr sz="1504" kern="1200">
          <a:solidFill>
            <a:schemeClr val="tx1"/>
          </a:solidFill>
          <a:latin typeface="+mn-lt"/>
          <a:ea typeface="+mn-ea"/>
          <a:cs typeface="+mn-cs"/>
        </a:defRPr>
      </a:lvl2pPr>
      <a:lvl3pPr marL="763859" algn="l" defTabSz="763859" rtl="0" eaLnBrk="1" latinLnBrk="0" hangingPunct="1">
        <a:defRPr sz="1504" kern="1200">
          <a:solidFill>
            <a:schemeClr val="tx1"/>
          </a:solidFill>
          <a:latin typeface="+mn-lt"/>
          <a:ea typeface="+mn-ea"/>
          <a:cs typeface="+mn-cs"/>
        </a:defRPr>
      </a:lvl3pPr>
      <a:lvl4pPr marL="1145788" algn="l" defTabSz="763859" rtl="0" eaLnBrk="1" latinLnBrk="0" hangingPunct="1">
        <a:defRPr sz="1504" kern="1200">
          <a:solidFill>
            <a:schemeClr val="tx1"/>
          </a:solidFill>
          <a:latin typeface="+mn-lt"/>
          <a:ea typeface="+mn-ea"/>
          <a:cs typeface="+mn-cs"/>
        </a:defRPr>
      </a:lvl4pPr>
      <a:lvl5pPr marL="1527718" algn="l" defTabSz="763859" rtl="0" eaLnBrk="1" latinLnBrk="0" hangingPunct="1">
        <a:defRPr sz="1504" kern="1200">
          <a:solidFill>
            <a:schemeClr val="tx1"/>
          </a:solidFill>
          <a:latin typeface="+mn-lt"/>
          <a:ea typeface="+mn-ea"/>
          <a:cs typeface="+mn-cs"/>
        </a:defRPr>
      </a:lvl5pPr>
      <a:lvl6pPr marL="1909648" algn="l" defTabSz="763859" rtl="0" eaLnBrk="1" latinLnBrk="0" hangingPunct="1">
        <a:defRPr sz="1504" kern="1200">
          <a:solidFill>
            <a:schemeClr val="tx1"/>
          </a:solidFill>
          <a:latin typeface="+mn-lt"/>
          <a:ea typeface="+mn-ea"/>
          <a:cs typeface="+mn-cs"/>
        </a:defRPr>
      </a:lvl6pPr>
      <a:lvl7pPr marL="2291577" algn="l" defTabSz="763859" rtl="0" eaLnBrk="1" latinLnBrk="0" hangingPunct="1">
        <a:defRPr sz="1504" kern="1200">
          <a:solidFill>
            <a:schemeClr val="tx1"/>
          </a:solidFill>
          <a:latin typeface="+mn-lt"/>
          <a:ea typeface="+mn-ea"/>
          <a:cs typeface="+mn-cs"/>
        </a:defRPr>
      </a:lvl7pPr>
      <a:lvl8pPr marL="2673506" algn="l" defTabSz="763859" rtl="0" eaLnBrk="1" latinLnBrk="0" hangingPunct="1">
        <a:defRPr sz="1504" kern="1200">
          <a:solidFill>
            <a:schemeClr val="tx1"/>
          </a:solidFill>
          <a:latin typeface="+mn-lt"/>
          <a:ea typeface="+mn-ea"/>
          <a:cs typeface="+mn-cs"/>
        </a:defRPr>
      </a:lvl8pPr>
      <a:lvl9pPr marL="3055437" algn="l" defTabSz="763859" rtl="0" eaLnBrk="1" latinLnBrk="0" hangingPunct="1">
        <a:defRPr sz="15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538628"/>
            <a:ext cx="7848000" cy="660000"/>
          </a:xfrm>
          <a:prstGeom prst="rect">
            <a:avLst/>
          </a:prstGeom>
        </p:spPr>
        <p:txBody>
          <a:bodyPr vert="horz" lIns="0" tIns="0" rIns="0" bIns="0" rtlCol="0" anchor="t" anchorCtr="0">
            <a:noAutofit/>
          </a:bodyPr>
          <a:lstStyle/>
          <a:p>
            <a:r>
              <a:rPr lang="en-US" dirty="0" smtClean="0"/>
              <a:t>Master title style</a:t>
            </a:r>
            <a:endParaRPr lang="en-US" dirty="0"/>
          </a:p>
        </p:txBody>
      </p:sp>
      <p:sp>
        <p:nvSpPr>
          <p:cNvPr id="3" name="Text Placeholder 2" title="Content"/>
          <p:cNvSpPr>
            <a:spLocks noGrp="1"/>
          </p:cNvSpPr>
          <p:nvPr>
            <p:ph type="body" idx="1"/>
          </p:nvPr>
        </p:nvSpPr>
        <p:spPr>
          <a:xfrm>
            <a:off x="648000" y="1346573"/>
            <a:ext cx="7848000" cy="362611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5549838"/>
            <a:ext cx="3086100" cy="119125"/>
          </a:xfrm>
          <a:prstGeom prst="rect">
            <a:avLst/>
          </a:prstGeom>
        </p:spPr>
        <p:txBody>
          <a:bodyPr vert="horz" lIns="0" tIns="0" rIns="0" bIns="0" rtlCol="0" anchor="t" anchorCtr="0"/>
          <a:lstStyle>
            <a:lvl1pPr algn="l">
              <a:defRPr sz="585">
                <a:solidFill>
                  <a:schemeClr val="tx1"/>
                </a:solidFill>
              </a:defRPr>
            </a:lvl1pPr>
          </a:lstStyle>
          <a:p>
            <a:r>
              <a:rPr lang="en-AU" smtClean="0"/>
              <a:t>Deakin University CRICOS Provider Code: 00113B</a:t>
            </a:r>
            <a:endParaRPr lang="en-AU" dirty="0"/>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69600" y="4851000"/>
            <a:ext cx="786000" cy="786000"/>
          </a:xfrm>
          <a:prstGeom prst="rect">
            <a:avLst/>
          </a:prstGeom>
        </p:spPr>
      </p:pic>
    </p:spTree>
    <p:extLst>
      <p:ext uri="{BB962C8B-B14F-4D97-AF65-F5344CB8AC3E}">
        <p14:creationId xmlns:p14="http://schemas.microsoft.com/office/powerpoint/2010/main" val="36268690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3" r:id="rId3"/>
  </p:sldLayoutIdLst>
  <p:timing>
    <p:tnLst>
      <p:par>
        <p:cTn id="1" dur="indefinite" restart="never" nodeType="tmRoot"/>
      </p:par>
    </p:tnLst>
  </p:timing>
  <p:hf sldNum="0" hdr="0" dt="0"/>
  <p:txStyles>
    <p:titleStyle>
      <a:lvl1pPr algn="l" defTabSz="763859" rtl="0" eaLnBrk="1" latinLnBrk="0" hangingPunct="1">
        <a:lnSpc>
          <a:spcPts val="6166"/>
        </a:lnSpc>
        <a:spcBef>
          <a:spcPct val="0"/>
        </a:spcBef>
        <a:buNone/>
        <a:defRPr sz="5166" b="1" kern="1200" cap="all" baseline="0">
          <a:solidFill>
            <a:schemeClr val="accent1"/>
          </a:solidFill>
          <a:latin typeface="+mj-lt"/>
          <a:ea typeface="+mj-ea"/>
          <a:cs typeface="+mj-cs"/>
        </a:defRPr>
      </a:lvl1pPr>
    </p:titleStyle>
    <p:bodyStyle>
      <a:lvl1pPr marL="150366" indent="0" algn="l" defTabSz="763859" rtl="0" eaLnBrk="1" latinLnBrk="0" hangingPunct="1">
        <a:lnSpc>
          <a:spcPts val="1267"/>
        </a:lnSpc>
        <a:spcBef>
          <a:spcPts val="0"/>
        </a:spcBef>
        <a:spcAft>
          <a:spcPts val="471"/>
        </a:spcAft>
        <a:buFont typeface="Calibri" panose="020F0502020204030204" pitchFamily="34" charset="0"/>
        <a:buChar char="﻿"/>
        <a:defRPr sz="1000" b="0" i="0" kern="1200" cap="none" baseline="0">
          <a:solidFill>
            <a:schemeClr val="accent1"/>
          </a:solidFill>
          <a:latin typeface="+mn-lt"/>
          <a:ea typeface="+mn-ea"/>
          <a:cs typeface="+mn-cs"/>
        </a:defRPr>
      </a:lvl1pPr>
      <a:lvl2pPr marL="299952" indent="-149976" algn="l" defTabSz="763859" rtl="0" eaLnBrk="1" latinLnBrk="0" hangingPunct="1">
        <a:lnSpc>
          <a:spcPts val="1267"/>
        </a:lnSpc>
        <a:spcBef>
          <a:spcPts val="0"/>
        </a:spcBef>
        <a:spcAft>
          <a:spcPts val="471"/>
        </a:spcAft>
        <a:buFont typeface="Calibri" panose="020F0502020204030204" pitchFamily="34" charset="0"/>
        <a:buChar char="•"/>
        <a:defRPr sz="1000" kern="1200">
          <a:solidFill>
            <a:schemeClr val="accent1"/>
          </a:solidFill>
          <a:latin typeface="+mn-lt"/>
          <a:ea typeface="+mn-ea"/>
          <a:cs typeface="+mn-cs"/>
        </a:defRPr>
      </a:lvl2pPr>
      <a:lvl3pPr marL="449928"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3pPr>
      <a:lvl4pPr marL="599904"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4pPr>
      <a:lvl5pPr marL="749880"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5pPr>
      <a:lvl6pPr marL="899856"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6pPr>
      <a:lvl7pPr marL="1049832"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7pPr>
      <a:lvl8pPr marL="1199808"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8pPr>
      <a:lvl9pPr marL="1349784"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9pPr>
    </p:bodyStyle>
    <p:otherStyle>
      <a:defPPr>
        <a:defRPr lang="en-US"/>
      </a:defPPr>
      <a:lvl1pPr marL="0" algn="l" defTabSz="763859" rtl="0" eaLnBrk="1" latinLnBrk="0" hangingPunct="1">
        <a:defRPr sz="1504" kern="1200">
          <a:solidFill>
            <a:schemeClr val="tx1"/>
          </a:solidFill>
          <a:latin typeface="+mn-lt"/>
          <a:ea typeface="+mn-ea"/>
          <a:cs typeface="+mn-cs"/>
        </a:defRPr>
      </a:lvl1pPr>
      <a:lvl2pPr marL="381931" algn="l" defTabSz="763859" rtl="0" eaLnBrk="1" latinLnBrk="0" hangingPunct="1">
        <a:defRPr sz="1504" kern="1200">
          <a:solidFill>
            <a:schemeClr val="tx1"/>
          </a:solidFill>
          <a:latin typeface="+mn-lt"/>
          <a:ea typeface="+mn-ea"/>
          <a:cs typeface="+mn-cs"/>
        </a:defRPr>
      </a:lvl2pPr>
      <a:lvl3pPr marL="763859" algn="l" defTabSz="763859" rtl="0" eaLnBrk="1" latinLnBrk="0" hangingPunct="1">
        <a:defRPr sz="1504" kern="1200">
          <a:solidFill>
            <a:schemeClr val="tx1"/>
          </a:solidFill>
          <a:latin typeface="+mn-lt"/>
          <a:ea typeface="+mn-ea"/>
          <a:cs typeface="+mn-cs"/>
        </a:defRPr>
      </a:lvl3pPr>
      <a:lvl4pPr marL="1145788" algn="l" defTabSz="763859" rtl="0" eaLnBrk="1" latinLnBrk="0" hangingPunct="1">
        <a:defRPr sz="1504" kern="1200">
          <a:solidFill>
            <a:schemeClr val="tx1"/>
          </a:solidFill>
          <a:latin typeface="+mn-lt"/>
          <a:ea typeface="+mn-ea"/>
          <a:cs typeface="+mn-cs"/>
        </a:defRPr>
      </a:lvl4pPr>
      <a:lvl5pPr marL="1527718" algn="l" defTabSz="763859" rtl="0" eaLnBrk="1" latinLnBrk="0" hangingPunct="1">
        <a:defRPr sz="1504" kern="1200">
          <a:solidFill>
            <a:schemeClr val="tx1"/>
          </a:solidFill>
          <a:latin typeface="+mn-lt"/>
          <a:ea typeface="+mn-ea"/>
          <a:cs typeface="+mn-cs"/>
        </a:defRPr>
      </a:lvl5pPr>
      <a:lvl6pPr marL="1909648" algn="l" defTabSz="763859" rtl="0" eaLnBrk="1" latinLnBrk="0" hangingPunct="1">
        <a:defRPr sz="1504" kern="1200">
          <a:solidFill>
            <a:schemeClr val="tx1"/>
          </a:solidFill>
          <a:latin typeface="+mn-lt"/>
          <a:ea typeface="+mn-ea"/>
          <a:cs typeface="+mn-cs"/>
        </a:defRPr>
      </a:lvl6pPr>
      <a:lvl7pPr marL="2291577" algn="l" defTabSz="763859" rtl="0" eaLnBrk="1" latinLnBrk="0" hangingPunct="1">
        <a:defRPr sz="1504" kern="1200">
          <a:solidFill>
            <a:schemeClr val="tx1"/>
          </a:solidFill>
          <a:latin typeface="+mn-lt"/>
          <a:ea typeface="+mn-ea"/>
          <a:cs typeface="+mn-cs"/>
        </a:defRPr>
      </a:lvl7pPr>
      <a:lvl8pPr marL="2673506" algn="l" defTabSz="763859" rtl="0" eaLnBrk="1" latinLnBrk="0" hangingPunct="1">
        <a:defRPr sz="1504" kern="1200">
          <a:solidFill>
            <a:schemeClr val="tx1"/>
          </a:solidFill>
          <a:latin typeface="+mn-lt"/>
          <a:ea typeface="+mn-ea"/>
          <a:cs typeface="+mn-cs"/>
        </a:defRPr>
      </a:lvl8pPr>
      <a:lvl9pPr marL="3055437" algn="l" defTabSz="763859" rtl="0" eaLnBrk="1" latinLnBrk="0" hangingPunct="1">
        <a:defRPr sz="150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538628"/>
            <a:ext cx="7848000" cy="660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title="Content"/>
          <p:cNvSpPr>
            <a:spLocks noGrp="1"/>
          </p:cNvSpPr>
          <p:nvPr>
            <p:ph type="body" idx="1"/>
          </p:nvPr>
        </p:nvSpPr>
        <p:spPr>
          <a:xfrm>
            <a:off x="648000" y="1346573"/>
            <a:ext cx="7848000" cy="362611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5549838"/>
            <a:ext cx="3086100" cy="119125"/>
          </a:xfrm>
          <a:prstGeom prst="rect">
            <a:avLst/>
          </a:prstGeom>
        </p:spPr>
        <p:txBody>
          <a:bodyPr vert="horz" lIns="0" tIns="0" rIns="0" bIns="0" rtlCol="0" anchor="t" anchorCtr="0"/>
          <a:lstStyle>
            <a:lvl1pPr algn="l">
              <a:defRPr sz="585">
                <a:solidFill>
                  <a:schemeClr val="tx1"/>
                </a:solidFill>
              </a:defRPr>
            </a:lvl1pPr>
          </a:lstStyle>
          <a:p>
            <a:r>
              <a:rPr lang="en-AU" smtClean="0"/>
              <a:t>Deakin University CRICOS Provider Code: 00113B</a:t>
            </a:r>
            <a:endParaRPr lang="en-AU"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69600" y="4851000"/>
            <a:ext cx="786000" cy="786000"/>
          </a:xfrm>
          <a:prstGeom prst="rect">
            <a:avLst/>
          </a:prstGeom>
        </p:spPr>
      </p:pic>
    </p:spTree>
    <p:extLst>
      <p:ext uri="{BB962C8B-B14F-4D97-AF65-F5344CB8AC3E}">
        <p14:creationId xmlns:p14="http://schemas.microsoft.com/office/powerpoint/2010/main" val="220452287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2" r:id="rId3"/>
    <p:sldLayoutId id="2147483674" r:id="rId4"/>
    <p:sldLayoutId id="2147483675" r:id="rId5"/>
    <p:sldLayoutId id="2147483673" r:id="rId6"/>
  </p:sldLayoutIdLst>
  <p:timing>
    <p:tnLst>
      <p:par>
        <p:cTn id="1" dur="indefinite" restart="never" nodeType="tmRoot"/>
      </p:par>
    </p:tnLst>
  </p:timing>
  <p:hf sldNum="0" hdr="0" dt="0"/>
  <p:txStyles>
    <p:titleStyle>
      <a:lvl1pPr algn="l" defTabSz="763859" rtl="0" eaLnBrk="1" latinLnBrk="0" hangingPunct="1">
        <a:lnSpc>
          <a:spcPts val="3700"/>
        </a:lnSpc>
        <a:spcBef>
          <a:spcPct val="0"/>
        </a:spcBef>
        <a:buNone/>
        <a:defRPr sz="3083" b="1" kern="1200" cap="all" baseline="0">
          <a:solidFill>
            <a:schemeClr val="accent1"/>
          </a:solidFill>
          <a:latin typeface="+mj-lt"/>
          <a:ea typeface="+mj-ea"/>
          <a:cs typeface="+mj-cs"/>
        </a:defRPr>
      </a:lvl1pPr>
    </p:titleStyle>
    <p:bodyStyle>
      <a:lvl1pPr marL="150366" indent="0" algn="l" defTabSz="763859" rtl="0" eaLnBrk="1" latinLnBrk="0" hangingPunct="1">
        <a:lnSpc>
          <a:spcPts val="1267"/>
        </a:lnSpc>
        <a:spcBef>
          <a:spcPts val="0"/>
        </a:spcBef>
        <a:spcAft>
          <a:spcPts val="471"/>
        </a:spcAft>
        <a:buFont typeface="Calibri" panose="020F0502020204030204" pitchFamily="34" charset="0"/>
        <a:buChar char="﻿"/>
        <a:defRPr sz="1000" b="0" i="0" kern="1200" cap="none" baseline="0">
          <a:solidFill>
            <a:schemeClr val="accent1"/>
          </a:solidFill>
          <a:latin typeface="+mn-lt"/>
          <a:ea typeface="+mn-ea"/>
          <a:cs typeface="+mn-cs"/>
        </a:defRPr>
      </a:lvl1pPr>
      <a:lvl2pPr marL="299952" indent="-149976" algn="l" defTabSz="763859" rtl="0" eaLnBrk="1" latinLnBrk="0" hangingPunct="1">
        <a:lnSpc>
          <a:spcPts val="1267"/>
        </a:lnSpc>
        <a:spcBef>
          <a:spcPts val="0"/>
        </a:spcBef>
        <a:spcAft>
          <a:spcPts val="471"/>
        </a:spcAft>
        <a:buFont typeface="Calibri" panose="020F0502020204030204" pitchFamily="34" charset="0"/>
        <a:buChar char="•"/>
        <a:defRPr sz="1000" kern="1200">
          <a:solidFill>
            <a:schemeClr val="accent1"/>
          </a:solidFill>
          <a:latin typeface="+mn-lt"/>
          <a:ea typeface="+mn-ea"/>
          <a:cs typeface="+mn-cs"/>
        </a:defRPr>
      </a:lvl2pPr>
      <a:lvl3pPr marL="449928"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3pPr>
      <a:lvl4pPr marL="599904"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4pPr>
      <a:lvl5pPr marL="749880"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5pPr>
      <a:lvl6pPr marL="899856"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6pPr>
      <a:lvl7pPr marL="1049832"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7pPr>
      <a:lvl8pPr marL="1199808"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8pPr>
      <a:lvl9pPr marL="1349784"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accent1"/>
          </a:solidFill>
          <a:latin typeface="+mn-lt"/>
          <a:ea typeface="+mn-ea"/>
          <a:cs typeface="+mn-cs"/>
        </a:defRPr>
      </a:lvl9pPr>
    </p:bodyStyle>
    <p:otherStyle>
      <a:defPPr>
        <a:defRPr lang="en-US"/>
      </a:defPPr>
      <a:lvl1pPr marL="0" algn="l" defTabSz="763859" rtl="0" eaLnBrk="1" latinLnBrk="0" hangingPunct="1">
        <a:defRPr sz="1504" kern="1200">
          <a:solidFill>
            <a:schemeClr val="tx1"/>
          </a:solidFill>
          <a:latin typeface="+mn-lt"/>
          <a:ea typeface="+mn-ea"/>
          <a:cs typeface="+mn-cs"/>
        </a:defRPr>
      </a:lvl1pPr>
      <a:lvl2pPr marL="381931" algn="l" defTabSz="763859" rtl="0" eaLnBrk="1" latinLnBrk="0" hangingPunct="1">
        <a:defRPr sz="1504" kern="1200">
          <a:solidFill>
            <a:schemeClr val="tx1"/>
          </a:solidFill>
          <a:latin typeface="+mn-lt"/>
          <a:ea typeface="+mn-ea"/>
          <a:cs typeface="+mn-cs"/>
        </a:defRPr>
      </a:lvl2pPr>
      <a:lvl3pPr marL="763859" algn="l" defTabSz="763859" rtl="0" eaLnBrk="1" latinLnBrk="0" hangingPunct="1">
        <a:defRPr sz="1504" kern="1200">
          <a:solidFill>
            <a:schemeClr val="tx1"/>
          </a:solidFill>
          <a:latin typeface="+mn-lt"/>
          <a:ea typeface="+mn-ea"/>
          <a:cs typeface="+mn-cs"/>
        </a:defRPr>
      </a:lvl3pPr>
      <a:lvl4pPr marL="1145788" algn="l" defTabSz="763859" rtl="0" eaLnBrk="1" latinLnBrk="0" hangingPunct="1">
        <a:defRPr sz="1504" kern="1200">
          <a:solidFill>
            <a:schemeClr val="tx1"/>
          </a:solidFill>
          <a:latin typeface="+mn-lt"/>
          <a:ea typeface="+mn-ea"/>
          <a:cs typeface="+mn-cs"/>
        </a:defRPr>
      </a:lvl4pPr>
      <a:lvl5pPr marL="1527718" algn="l" defTabSz="763859" rtl="0" eaLnBrk="1" latinLnBrk="0" hangingPunct="1">
        <a:defRPr sz="1504" kern="1200">
          <a:solidFill>
            <a:schemeClr val="tx1"/>
          </a:solidFill>
          <a:latin typeface="+mn-lt"/>
          <a:ea typeface="+mn-ea"/>
          <a:cs typeface="+mn-cs"/>
        </a:defRPr>
      </a:lvl5pPr>
      <a:lvl6pPr marL="1909648" algn="l" defTabSz="763859" rtl="0" eaLnBrk="1" latinLnBrk="0" hangingPunct="1">
        <a:defRPr sz="1504" kern="1200">
          <a:solidFill>
            <a:schemeClr val="tx1"/>
          </a:solidFill>
          <a:latin typeface="+mn-lt"/>
          <a:ea typeface="+mn-ea"/>
          <a:cs typeface="+mn-cs"/>
        </a:defRPr>
      </a:lvl6pPr>
      <a:lvl7pPr marL="2291577" algn="l" defTabSz="763859" rtl="0" eaLnBrk="1" latinLnBrk="0" hangingPunct="1">
        <a:defRPr sz="1504" kern="1200">
          <a:solidFill>
            <a:schemeClr val="tx1"/>
          </a:solidFill>
          <a:latin typeface="+mn-lt"/>
          <a:ea typeface="+mn-ea"/>
          <a:cs typeface="+mn-cs"/>
        </a:defRPr>
      </a:lvl7pPr>
      <a:lvl8pPr marL="2673506" algn="l" defTabSz="763859" rtl="0" eaLnBrk="1" latinLnBrk="0" hangingPunct="1">
        <a:defRPr sz="1504" kern="1200">
          <a:solidFill>
            <a:schemeClr val="tx1"/>
          </a:solidFill>
          <a:latin typeface="+mn-lt"/>
          <a:ea typeface="+mn-ea"/>
          <a:cs typeface="+mn-cs"/>
        </a:defRPr>
      </a:lvl8pPr>
      <a:lvl9pPr marL="3055437" algn="l" defTabSz="763859" rtl="0" eaLnBrk="1" latinLnBrk="0" hangingPunct="1">
        <a:defRPr sz="150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538628"/>
            <a:ext cx="7848000" cy="660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title="Content"/>
          <p:cNvSpPr>
            <a:spLocks noGrp="1"/>
          </p:cNvSpPr>
          <p:nvPr>
            <p:ph type="body" idx="1"/>
          </p:nvPr>
        </p:nvSpPr>
        <p:spPr>
          <a:xfrm>
            <a:off x="648000" y="1346573"/>
            <a:ext cx="7848000" cy="3626115"/>
          </a:xfrm>
          <a:prstGeom prst="rect">
            <a:avLst/>
          </a:prstGeom>
        </p:spPr>
        <p:txBody>
          <a:bodyPr vert="horz" lIns="0" tIns="1080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5549838"/>
            <a:ext cx="3086100" cy="119125"/>
          </a:xfrm>
          <a:prstGeom prst="rect">
            <a:avLst/>
          </a:prstGeom>
        </p:spPr>
        <p:txBody>
          <a:bodyPr vert="horz" lIns="0" tIns="0" rIns="0" bIns="0" rtlCol="0" anchor="t" anchorCtr="0"/>
          <a:lstStyle>
            <a:lvl1pPr algn="l">
              <a:defRPr sz="585">
                <a:solidFill>
                  <a:schemeClr val="tx1"/>
                </a:solidFill>
              </a:defRPr>
            </a:lvl1pPr>
          </a:lstStyle>
          <a:p>
            <a:r>
              <a:rPr lang="en-AU" smtClean="0"/>
              <a:t>Deakin University CRICOS Provider Code: 00113B</a:t>
            </a:r>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9600" y="4851000"/>
            <a:ext cx="786000" cy="786000"/>
          </a:xfrm>
          <a:prstGeom prst="rect">
            <a:avLst/>
          </a:prstGeom>
        </p:spPr>
      </p:pic>
    </p:spTree>
    <p:extLst>
      <p:ext uri="{BB962C8B-B14F-4D97-AF65-F5344CB8AC3E}">
        <p14:creationId xmlns:p14="http://schemas.microsoft.com/office/powerpoint/2010/main" val="476788339"/>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sldNum="0" hdr="0" dt="0"/>
  <p:txStyles>
    <p:titleStyle>
      <a:lvl1pPr algn="l" defTabSz="763859" rtl="0" eaLnBrk="1" latinLnBrk="0" hangingPunct="1">
        <a:lnSpc>
          <a:spcPts val="3700"/>
        </a:lnSpc>
        <a:spcBef>
          <a:spcPct val="0"/>
        </a:spcBef>
        <a:buNone/>
        <a:defRPr sz="3083" b="1" kern="1200" cap="all" baseline="0">
          <a:solidFill>
            <a:schemeClr val="accent1"/>
          </a:solidFill>
          <a:latin typeface="+mj-lt"/>
          <a:ea typeface="+mj-ea"/>
          <a:cs typeface="+mj-cs"/>
        </a:defRPr>
      </a:lvl1pPr>
    </p:titleStyle>
    <p:bodyStyle>
      <a:lvl1pPr marL="150366" indent="0" algn="l" defTabSz="763859" rtl="0" eaLnBrk="1" latinLnBrk="0" hangingPunct="1">
        <a:lnSpc>
          <a:spcPts val="1267"/>
        </a:lnSpc>
        <a:spcBef>
          <a:spcPts val="0"/>
        </a:spcBef>
        <a:spcAft>
          <a:spcPts val="471"/>
        </a:spcAft>
        <a:buFont typeface="Calibri" panose="020F0502020204030204" pitchFamily="34" charset="0"/>
        <a:buChar char="﻿"/>
        <a:defRPr sz="1000" b="0" i="0" kern="1200" cap="none" baseline="0">
          <a:solidFill>
            <a:schemeClr val="tx1"/>
          </a:solidFill>
          <a:latin typeface="+mn-lt"/>
          <a:ea typeface="+mn-ea"/>
          <a:cs typeface="+mn-cs"/>
        </a:defRPr>
      </a:lvl1pPr>
      <a:lvl2pPr marL="299952" indent="-149976" algn="l" defTabSz="763859" rtl="0" eaLnBrk="1" latinLnBrk="0" hangingPunct="1">
        <a:lnSpc>
          <a:spcPts val="1267"/>
        </a:lnSpc>
        <a:spcBef>
          <a:spcPts val="0"/>
        </a:spcBef>
        <a:spcAft>
          <a:spcPts val="471"/>
        </a:spcAft>
        <a:buFont typeface="Calibri" panose="020F0502020204030204" pitchFamily="34" charset="0"/>
        <a:buChar char="•"/>
        <a:defRPr sz="1000" kern="1200">
          <a:solidFill>
            <a:schemeClr val="tx1"/>
          </a:solidFill>
          <a:latin typeface="+mn-lt"/>
          <a:ea typeface="+mn-ea"/>
          <a:cs typeface="+mn-cs"/>
        </a:defRPr>
      </a:lvl2pPr>
      <a:lvl3pPr marL="449928"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3pPr>
      <a:lvl4pPr marL="599904"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4pPr>
      <a:lvl5pPr marL="749880"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5pPr>
      <a:lvl6pPr marL="899856"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6pPr>
      <a:lvl7pPr marL="1049832"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7pPr>
      <a:lvl8pPr marL="1199808"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8pPr>
      <a:lvl9pPr marL="1349784"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763859" rtl="0" eaLnBrk="1" latinLnBrk="0" hangingPunct="1">
        <a:defRPr sz="1504" kern="1200">
          <a:solidFill>
            <a:schemeClr val="tx1"/>
          </a:solidFill>
          <a:latin typeface="+mn-lt"/>
          <a:ea typeface="+mn-ea"/>
          <a:cs typeface="+mn-cs"/>
        </a:defRPr>
      </a:lvl1pPr>
      <a:lvl2pPr marL="381931" algn="l" defTabSz="763859" rtl="0" eaLnBrk="1" latinLnBrk="0" hangingPunct="1">
        <a:defRPr sz="1504" kern="1200">
          <a:solidFill>
            <a:schemeClr val="tx1"/>
          </a:solidFill>
          <a:latin typeface="+mn-lt"/>
          <a:ea typeface="+mn-ea"/>
          <a:cs typeface="+mn-cs"/>
        </a:defRPr>
      </a:lvl2pPr>
      <a:lvl3pPr marL="763859" algn="l" defTabSz="763859" rtl="0" eaLnBrk="1" latinLnBrk="0" hangingPunct="1">
        <a:defRPr sz="1504" kern="1200">
          <a:solidFill>
            <a:schemeClr val="tx1"/>
          </a:solidFill>
          <a:latin typeface="+mn-lt"/>
          <a:ea typeface="+mn-ea"/>
          <a:cs typeface="+mn-cs"/>
        </a:defRPr>
      </a:lvl3pPr>
      <a:lvl4pPr marL="1145788" algn="l" defTabSz="763859" rtl="0" eaLnBrk="1" latinLnBrk="0" hangingPunct="1">
        <a:defRPr sz="1504" kern="1200">
          <a:solidFill>
            <a:schemeClr val="tx1"/>
          </a:solidFill>
          <a:latin typeface="+mn-lt"/>
          <a:ea typeface="+mn-ea"/>
          <a:cs typeface="+mn-cs"/>
        </a:defRPr>
      </a:lvl4pPr>
      <a:lvl5pPr marL="1527718" algn="l" defTabSz="763859" rtl="0" eaLnBrk="1" latinLnBrk="0" hangingPunct="1">
        <a:defRPr sz="1504" kern="1200">
          <a:solidFill>
            <a:schemeClr val="tx1"/>
          </a:solidFill>
          <a:latin typeface="+mn-lt"/>
          <a:ea typeface="+mn-ea"/>
          <a:cs typeface="+mn-cs"/>
        </a:defRPr>
      </a:lvl5pPr>
      <a:lvl6pPr marL="1909648" algn="l" defTabSz="763859" rtl="0" eaLnBrk="1" latinLnBrk="0" hangingPunct="1">
        <a:defRPr sz="1504" kern="1200">
          <a:solidFill>
            <a:schemeClr val="tx1"/>
          </a:solidFill>
          <a:latin typeface="+mn-lt"/>
          <a:ea typeface="+mn-ea"/>
          <a:cs typeface="+mn-cs"/>
        </a:defRPr>
      </a:lvl6pPr>
      <a:lvl7pPr marL="2291577" algn="l" defTabSz="763859" rtl="0" eaLnBrk="1" latinLnBrk="0" hangingPunct="1">
        <a:defRPr sz="1504" kern="1200">
          <a:solidFill>
            <a:schemeClr val="tx1"/>
          </a:solidFill>
          <a:latin typeface="+mn-lt"/>
          <a:ea typeface="+mn-ea"/>
          <a:cs typeface="+mn-cs"/>
        </a:defRPr>
      </a:lvl7pPr>
      <a:lvl8pPr marL="2673506" algn="l" defTabSz="763859" rtl="0" eaLnBrk="1" latinLnBrk="0" hangingPunct="1">
        <a:defRPr sz="1504" kern="1200">
          <a:solidFill>
            <a:schemeClr val="tx1"/>
          </a:solidFill>
          <a:latin typeface="+mn-lt"/>
          <a:ea typeface="+mn-ea"/>
          <a:cs typeface="+mn-cs"/>
        </a:defRPr>
      </a:lvl8pPr>
      <a:lvl9pPr marL="3055437" algn="l" defTabSz="763859" rtl="0" eaLnBrk="1" latinLnBrk="0" hangingPunct="1">
        <a:defRPr sz="150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title="Title"/>
          <p:cNvSpPr>
            <a:spLocks noGrp="1"/>
          </p:cNvSpPr>
          <p:nvPr>
            <p:ph type="title"/>
          </p:nvPr>
        </p:nvSpPr>
        <p:spPr>
          <a:xfrm>
            <a:off x="648000" y="538628"/>
            <a:ext cx="7848000" cy="660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title="Content"/>
          <p:cNvSpPr>
            <a:spLocks noGrp="1"/>
          </p:cNvSpPr>
          <p:nvPr>
            <p:ph type="body" idx="1"/>
          </p:nvPr>
        </p:nvSpPr>
        <p:spPr>
          <a:xfrm>
            <a:off x="648000" y="1346574"/>
            <a:ext cx="7848000" cy="350442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a:p>
            <a:pPr lvl="5"/>
            <a:endParaRPr lang="en-US" dirty="0"/>
          </a:p>
        </p:txBody>
      </p:sp>
      <p:sp>
        <p:nvSpPr>
          <p:cNvPr id="5" name="Footer Placeholder 4" title="Footer"/>
          <p:cNvSpPr>
            <a:spLocks noGrp="1"/>
          </p:cNvSpPr>
          <p:nvPr>
            <p:ph type="ftr" sz="quarter" idx="3"/>
          </p:nvPr>
        </p:nvSpPr>
        <p:spPr>
          <a:xfrm>
            <a:off x="144001" y="5549838"/>
            <a:ext cx="3086100" cy="119125"/>
          </a:xfrm>
          <a:prstGeom prst="rect">
            <a:avLst/>
          </a:prstGeom>
        </p:spPr>
        <p:txBody>
          <a:bodyPr vert="horz" lIns="0" tIns="0" rIns="0" bIns="0" rtlCol="0" anchor="t" anchorCtr="0"/>
          <a:lstStyle>
            <a:lvl1pPr algn="l">
              <a:defRPr sz="585">
                <a:solidFill>
                  <a:srgbClr val="333333"/>
                </a:solidFill>
              </a:defRPr>
            </a:lvl1pPr>
          </a:lstStyle>
          <a:p>
            <a:r>
              <a:rPr lang="en-AU" smtClean="0"/>
              <a:t>Deakin University CRICOS Provider Code: 00113B</a:t>
            </a:r>
            <a:endParaRPr lang="en-AU" dirty="0"/>
          </a:p>
        </p:txBody>
      </p:sp>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69600" y="4851000"/>
            <a:ext cx="786000" cy="786000"/>
          </a:xfrm>
          <a:prstGeom prst="rect">
            <a:avLst/>
          </a:prstGeom>
        </p:spPr>
      </p:pic>
    </p:spTree>
    <p:extLst>
      <p:ext uri="{BB962C8B-B14F-4D97-AF65-F5344CB8AC3E}">
        <p14:creationId xmlns:p14="http://schemas.microsoft.com/office/powerpoint/2010/main" val="550150090"/>
      </p:ext>
    </p:extLst>
  </p:cSld>
  <p:clrMap bg1="lt1" tx1="dk1" bg2="lt2" tx2="dk2" accent1="accent1" accent2="accent2" accent3="accent3" accent4="accent4" accent5="accent5" accent6="accent6" hlink="hlink" folHlink="folHlink"/>
  <p:sldLayoutIdLst>
    <p:sldLayoutId id="2147483678" r:id="rId1"/>
    <p:sldLayoutId id="2147483692" r:id="rId2"/>
    <p:sldLayoutId id="2147483693" r:id="rId3"/>
    <p:sldLayoutId id="2147483694" r:id="rId4"/>
    <p:sldLayoutId id="2147483680" r:id="rId5"/>
    <p:sldLayoutId id="2147483684" r:id="rId6"/>
    <p:sldLayoutId id="2147483708" r:id="rId7"/>
    <p:sldLayoutId id="2147483709" r:id="rId8"/>
  </p:sldLayoutIdLst>
  <p:timing>
    <p:tnLst>
      <p:par>
        <p:cTn id="1" dur="indefinite" restart="never" nodeType="tmRoot"/>
      </p:par>
    </p:tnLst>
  </p:timing>
  <p:hf sldNum="0" hdr="0" dt="0"/>
  <p:txStyles>
    <p:titleStyle>
      <a:lvl1pPr algn="l" defTabSz="763859" rtl="0" eaLnBrk="1" latinLnBrk="0" hangingPunct="1">
        <a:lnSpc>
          <a:spcPts val="3700"/>
        </a:lnSpc>
        <a:spcBef>
          <a:spcPct val="0"/>
        </a:spcBef>
        <a:buNone/>
        <a:defRPr sz="3083" b="1" kern="1200" cap="all" baseline="0">
          <a:solidFill>
            <a:schemeClr val="accent1"/>
          </a:solidFill>
          <a:latin typeface="+mj-lt"/>
          <a:ea typeface="+mj-ea"/>
          <a:cs typeface="+mj-cs"/>
        </a:defRPr>
      </a:lvl1pPr>
    </p:titleStyle>
    <p:bodyStyle>
      <a:lvl1pPr marL="150366" indent="0" algn="l" defTabSz="763859" rtl="0" eaLnBrk="1" latinLnBrk="0" hangingPunct="1">
        <a:lnSpc>
          <a:spcPts val="1267"/>
        </a:lnSpc>
        <a:spcBef>
          <a:spcPts val="0"/>
        </a:spcBef>
        <a:spcAft>
          <a:spcPts val="471"/>
        </a:spcAft>
        <a:buFont typeface="Calibri" panose="020F0502020204030204" pitchFamily="34" charset="0"/>
        <a:buChar char="﻿"/>
        <a:defRPr sz="1000" b="0" i="0" kern="1200" cap="none" baseline="0">
          <a:solidFill>
            <a:schemeClr val="tx1"/>
          </a:solidFill>
          <a:latin typeface="+mn-lt"/>
          <a:ea typeface="+mn-ea"/>
          <a:cs typeface="+mn-cs"/>
        </a:defRPr>
      </a:lvl1pPr>
      <a:lvl2pPr marL="299952" indent="-149976" algn="l" defTabSz="763859" rtl="0" eaLnBrk="1" latinLnBrk="0" hangingPunct="1">
        <a:lnSpc>
          <a:spcPts val="1267"/>
        </a:lnSpc>
        <a:spcBef>
          <a:spcPts val="0"/>
        </a:spcBef>
        <a:spcAft>
          <a:spcPts val="471"/>
        </a:spcAft>
        <a:buFont typeface="Calibri" panose="020F0502020204030204" pitchFamily="34" charset="0"/>
        <a:buChar char="•"/>
        <a:defRPr sz="1000" kern="1200">
          <a:solidFill>
            <a:schemeClr val="tx1"/>
          </a:solidFill>
          <a:latin typeface="+mn-lt"/>
          <a:ea typeface="+mn-ea"/>
          <a:cs typeface="+mn-cs"/>
        </a:defRPr>
      </a:lvl2pPr>
      <a:lvl3pPr marL="449928"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3pPr>
      <a:lvl4pPr marL="599904"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4pPr>
      <a:lvl5pPr marL="749880" indent="-15036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5pPr>
      <a:lvl6pPr marL="899856"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6pPr>
      <a:lvl7pPr marL="1049832"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7pPr>
      <a:lvl8pPr marL="1199808"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8pPr>
      <a:lvl9pPr marL="1349784" indent="-149976" algn="l" defTabSz="763859" rtl="0" eaLnBrk="1" latinLnBrk="0" hangingPunct="1">
        <a:lnSpc>
          <a:spcPts val="1267"/>
        </a:lnSpc>
        <a:spcBef>
          <a:spcPts val="0"/>
        </a:spcBef>
        <a:spcAft>
          <a:spcPts val="471"/>
        </a:spcAft>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763859" rtl="0" eaLnBrk="1" latinLnBrk="0" hangingPunct="1">
        <a:defRPr sz="1504" kern="1200">
          <a:solidFill>
            <a:schemeClr val="tx1"/>
          </a:solidFill>
          <a:latin typeface="+mn-lt"/>
          <a:ea typeface="+mn-ea"/>
          <a:cs typeface="+mn-cs"/>
        </a:defRPr>
      </a:lvl1pPr>
      <a:lvl2pPr marL="381931" algn="l" defTabSz="763859" rtl="0" eaLnBrk="1" latinLnBrk="0" hangingPunct="1">
        <a:defRPr sz="1504" kern="1200">
          <a:solidFill>
            <a:schemeClr val="tx1"/>
          </a:solidFill>
          <a:latin typeface="+mn-lt"/>
          <a:ea typeface="+mn-ea"/>
          <a:cs typeface="+mn-cs"/>
        </a:defRPr>
      </a:lvl2pPr>
      <a:lvl3pPr marL="763859" algn="l" defTabSz="763859" rtl="0" eaLnBrk="1" latinLnBrk="0" hangingPunct="1">
        <a:defRPr sz="1504" kern="1200">
          <a:solidFill>
            <a:schemeClr val="tx1"/>
          </a:solidFill>
          <a:latin typeface="+mn-lt"/>
          <a:ea typeface="+mn-ea"/>
          <a:cs typeface="+mn-cs"/>
        </a:defRPr>
      </a:lvl3pPr>
      <a:lvl4pPr marL="1145788" algn="l" defTabSz="763859" rtl="0" eaLnBrk="1" latinLnBrk="0" hangingPunct="1">
        <a:defRPr sz="1504" kern="1200">
          <a:solidFill>
            <a:schemeClr val="tx1"/>
          </a:solidFill>
          <a:latin typeface="+mn-lt"/>
          <a:ea typeface="+mn-ea"/>
          <a:cs typeface="+mn-cs"/>
        </a:defRPr>
      </a:lvl4pPr>
      <a:lvl5pPr marL="1527718" algn="l" defTabSz="763859" rtl="0" eaLnBrk="1" latinLnBrk="0" hangingPunct="1">
        <a:defRPr sz="1504" kern="1200">
          <a:solidFill>
            <a:schemeClr val="tx1"/>
          </a:solidFill>
          <a:latin typeface="+mn-lt"/>
          <a:ea typeface="+mn-ea"/>
          <a:cs typeface="+mn-cs"/>
        </a:defRPr>
      </a:lvl5pPr>
      <a:lvl6pPr marL="1909648" algn="l" defTabSz="763859" rtl="0" eaLnBrk="1" latinLnBrk="0" hangingPunct="1">
        <a:defRPr sz="1504" kern="1200">
          <a:solidFill>
            <a:schemeClr val="tx1"/>
          </a:solidFill>
          <a:latin typeface="+mn-lt"/>
          <a:ea typeface="+mn-ea"/>
          <a:cs typeface="+mn-cs"/>
        </a:defRPr>
      </a:lvl6pPr>
      <a:lvl7pPr marL="2291577" algn="l" defTabSz="763859" rtl="0" eaLnBrk="1" latinLnBrk="0" hangingPunct="1">
        <a:defRPr sz="1504" kern="1200">
          <a:solidFill>
            <a:schemeClr val="tx1"/>
          </a:solidFill>
          <a:latin typeface="+mn-lt"/>
          <a:ea typeface="+mn-ea"/>
          <a:cs typeface="+mn-cs"/>
        </a:defRPr>
      </a:lvl7pPr>
      <a:lvl8pPr marL="2673506" algn="l" defTabSz="763859" rtl="0" eaLnBrk="1" latinLnBrk="0" hangingPunct="1">
        <a:defRPr sz="1504" kern="1200">
          <a:solidFill>
            <a:schemeClr val="tx1"/>
          </a:solidFill>
          <a:latin typeface="+mn-lt"/>
          <a:ea typeface="+mn-ea"/>
          <a:cs typeface="+mn-cs"/>
        </a:defRPr>
      </a:lvl8pPr>
      <a:lvl9pPr marL="3055437" algn="l" defTabSz="763859" rtl="0" eaLnBrk="1" latinLnBrk="0" hangingPunct="1">
        <a:defRPr sz="1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pic>
        <p:nvPicPr>
          <p:cNvPr id="2" name="Picture 1" descr="banner for the project ICCB or Inclusive curriculum and capacity building" title="Inclusive curriculum and capacity building"/>
          <p:cNvPicPr>
            <a:picLocks noChangeAspect="1"/>
          </p:cNvPicPr>
          <p:nvPr/>
        </p:nvPicPr>
        <p:blipFill>
          <a:blip r:embed="rId3"/>
          <a:stretch>
            <a:fillRect/>
          </a:stretch>
        </p:blipFill>
        <p:spPr>
          <a:xfrm>
            <a:off x="639439" y="956342"/>
            <a:ext cx="8193734" cy="1444877"/>
          </a:xfrm>
          <a:prstGeom prst="rect">
            <a:avLst/>
          </a:prstGeom>
        </p:spPr>
      </p:pic>
      <p:sp>
        <p:nvSpPr>
          <p:cNvPr id="8" name="TextBox 7"/>
          <p:cNvSpPr txBox="1"/>
          <p:nvPr/>
        </p:nvSpPr>
        <p:spPr>
          <a:xfrm>
            <a:off x="3021107" y="2985818"/>
            <a:ext cx="5465150" cy="1569660"/>
          </a:xfrm>
          <a:prstGeom prst="rect">
            <a:avLst/>
          </a:prstGeom>
          <a:noFill/>
        </p:spPr>
        <p:txBody>
          <a:bodyPr wrap="none" rtlCol="0">
            <a:spAutoFit/>
          </a:bodyPr>
          <a:lstStyle/>
          <a:p>
            <a:r>
              <a:rPr lang="en-AU" sz="2400" dirty="0" smtClean="0"/>
              <a:t>Robyn Everist </a:t>
            </a:r>
          </a:p>
          <a:p>
            <a:r>
              <a:rPr lang="en-AU" sz="2400" dirty="0" smtClean="0"/>
              <a:t>Project Manager,</a:t>
            </a:r>
          </a:p>
          <a:p>
            <a:r>
              <a:rPr lang="en-AU" sz="2400" dirty="0" smtClean="0"/>
              <a:t>Inclusive Curriculum and Capacity Building</a:t>
            </a:r>
          </a:p>
          <a:p>
            <a:r>
              <a:rPr lang="en-AU" sz="2400" dirty="0" smtClean="0"/>
              <a:t>(Equity </a:t>
            </a:r>
            <a:r>
              <a:rPr lang="en-AU" sz="2400" smtClean="0"/>
              <a:t>and Diversity)</a:t>
            </a:r>
            <a:endParaRPr lang="en-AU" sz="2400" dirty="0"/>
          </a:p>
        </p:txBody>
      </p:sp>
    </p:spTree>
    <p:extLst>
      <p:ext uri="{BB962C8B-B14F-4D97-AF65-F5344CB8AC3E}">
        <p14:creationId xmlns:p14="http://schemas.microsoft.com/office/powerpoint/2010/main" val="1899148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 Your own session!</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648000" y="1432862"/>
            <a:ext cx="4985207" cy="3170099"/>
          </a:xfrm>
          <a:prstGeom prst="rect">
            <a:avLst/>
          </a:prstGeom>
        </p:spPr>
        <p:txBody>
          <a:bodyPr wrap="square">
            <a:spAutoFit/>
          </a:bodyPr>
          <a:lstStyle/>
          <a:p>
            <a:r>
              <a:rPr lang="en-AU" sz="2000" dirty="0"/>
              <a:t>What can you do in your </a:t>
            </a:r>
            <a:r>
              <a:rPr lang="en-AU" sz="2000" dirty="0" smtClean="0"/>
              <a:t>session/units</a:t>
            </a:r>
            <a:r>
              <a:rPr lang="en-AU" sz="2000" dirty="0"/>
              <a:t>?</a:t>
            </a:r>
          </a:p>
          <a:p>
            <a:endParaRPr lang="en-AU" sz="2000" dirty="0" smtClean="0"/>
          </a:p>
          <a:p>
            <a:r>
              <a:rPr lang="en-AU" sz="2000" dirty="0" smtClean="0"/>
              <a:t>Plan </a:t>
            </a:r>
            <a:r>
              <a:rPr lang="en-AU" sz="2000" dirty="0"/>
              <a:t>your own session using the principles of inclusive teaching. </a:t>
            </a:r>
          </a:p>
          <a:p>
            <a:endParaRPr lang="en-AU" sz="2000" dirty="0"/>
          </a:p>
          <a:p>
            <a:pPr marL="342900" indent="-342900">
              <a:buFont typeface="+mj-lt"/>
              <a:buAutoNum type="arabicPeriod"/>
            </a:pPr>
            <a:r>
              <a:rPr lang="en-AU" sz="2000" dirty="0" smtClean="0"/>
              <a:t>What </a:t>
            </a:r>
            <a:r>
              <a:rPr lang="en-AU" sz="2000" dirty="0"/>
              <a:t>are your learning outcomes?</a:t>
            </a:r>
          </a:p>
          <a:p>
            <a:pPr marL="342900" indent="-342900">
              <a:buFont typeface="+mj-lt"/>
              <a:buAutoNum type="arabicPeriod"/>
            </a:pPr>
            <a:r>
              <a:rPr lang="en-AU" sz="2000" dirty="0" smtClean="0"/>
              <a:t>Complete the activity </a:t>
            </a:r>
            <a:r>
              <a:rPr lang="en-AU" sz="2000" dirty="0"/>
              <a:t>sheet</a:t>
            </a:r>
          </a:p>
          <a:p>
            <a:pPr marL="342900" indent="-342900">
              <a:buFont typeface="+mj-lt"/>
              <a:buAutoNum type="arabicPeriod"/>
            </a:pPr>
            <a:r>
              <a:rPr lang="en-AU" sz="2000" dirty="0" smtClean="0"/>
              <a:t>Present </a:t>
            </a:r>
            <a:r>
              <a:rPr lang="en-AU" sz="2000" dirty="0"/>
              <a:t>this to your partner/group- </a:t>
            </a:r>
            <a:r>
              <a:rPr lang="en-AU" sz="2000" dirty="0" smtClean="0"/>
              <a:t>discuss</a:t>
            </a:r>
          </a:p>
          <a:p>
            <a:pPr marL="342900" indent="-342900">
              <a:buFont typeface="+mj-lt"/>
              <a:buAutoNum type="arabicPeriod"/>
            </a:pPr>
            <a:r>
              <a:rPr lang="en-AU" sz="2000" dirty="0" smtClean="0"/>
              <a:t>How </a:t>
            </a:r>
            <a:r>
              <a:rPr lang="en-AU" sz="2000" dirty="0"/>
              <a:t>will you evaluate how inclusive your teaching has been?</a:t>
            </a:r>
          </a:p>
        </p:txBody>
      </p:sp>
      <p:pic>
        <p:nvPicPr>
          <p:cNvPr id="6" name="Picture 5" descr="I"/>
          <p:cNvPicPr>
            <a:picLocks noChangeAspect="1"/>
          </p:cNvPicPr>
          <p:nvPr/>
        </p:nvPicPr>
        <p:blipFill>
          <a:blip r:embed="rId2"/>
          <a:stretch>
            <a:fillRect/>
          </a:stretch>
        </p:blipFill>
        <p:spPr>
          <a:xfrm>
            <a:off x="6350022" y="1706717"/>
            <a:ext cx="2145978" cy="2133785"/>
          </a:xfrm>
          <a:prstGeom prst="rect">
            <a:avLst/>
          </a:prstGeom>
        </p:spPr>
      </p:pic>
    </p:spTree>
    <p:extLst>
      <p:ext uri="{BB962C8B-B14F-4D97-AF65-F5344CB8AC3E}">
        <p14:creationId xmlns:p14="http://schemas.microsoft.com/office/powerpoint/2010/main" val="374622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 and reflections</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6" name="TextBox 5"/>
          <p:cNvSpPr txBox="1"/>
          <p:nvPr/>
        </p:nvSpPr>
        <p:spPr>
          <a:xfrm>
            <a:off x="648000" y="1661021"/>
            <a:ext cx="4949505" cy="3046988"/>
          </a:xfrm>
          <a:prstGeom prst="rect">
            <a:avLst/>
          </a:prstGeom>
          <a:noFill/>
        </p:spPr>
        <p:txBody>
          <a:bodyPr wrap="square" rtlCol="0">
            <a:spAutoFit/>
          </a:bodyPr>
          <a:lstStyle/>
          <a:p>
            <a:r>
              <a:rPr lang="en-AU" sz="2400" dirty="0" smtClean="0"/>
              <a:t>1. How </a:t>
            </a:r>
            <a:r>
              <a:rPr lang="en-AU" sz="2400" dirty="0"/>
              <a:t>has your understanding of inclusive teaching changed from attending this session?</a:t>
            </a:r>
          </a:p>
          <a:p>
            <a:r>
              <a:rPr lang="en-AU" sz="2400" dirty="0" smtClean="0"/>
              <a:t>2. How </a:t>
            </a:r>
            <a:r>
              <a:rPr lang="en-AU" sz="2400" dirty="0"/>
              <a:t>do you intend to use the information from this session in your teaching?</a:t>
            </a:r>
          </a:p>
          <a:p>
            <a:r>
              <a:rPr lang="en-AU" sz="2400" dirty="0" smtClean="0"/>
              <a:t>3. How </a:t>
            </a:r>
            <a:r>
              <a:rPr lang="en-AU" sz="2400" dirty="0"/>
              <a:t>can we improve on this session?</a:t>
            </a:r>
          </a:p>
        </p:txBody>
      </p:sp>
      <p:pic>
        <p:nvPicPr>
          <p:cNvPr id="7" name="Picture 6"/>
          <p:cNvPicPr>
            <a:picLocks noChangeAspect="1"/>
          </p:cNvPicPr>
          <p:nvPr/>
        </p:nvPicPr>
        <p:blipFill>
          <a:blip r:embed="rId2"/>
          <a:stretch>
            <a:fillRect/>
          </a:stretch>
        </p:blipFill>
        <p:spPr>
          <a:xfrm>
            <a:off x="5636728" y="2097751"/>
            <a:ext cx="2859272" cy="1603387"/>
          </a:xfrm>
          <a:prstGeom prst="rect">
            <a:avLst/>
          </a:prstGeom>
        </p:spPr>
      </p:pic>
    </p:spTree>
    <p:extLst>
      <p:ext uri="{BB962C8B-B14F-4D97-AF65-F5344CB8AC3E}">
        <p14:creationId xmlns:p14="http://schemas.microsoft.com/office/powerpoint/2010/main" val="200356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outcomes</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1216404" y="1774063"/>
            <a:ext cx="5641596" cy="2858539"/>
          </a:xfrm>
          <a:prstGeom prst="rect">
            <a:avLst/>
          </a:prstGeom>
        </p:spPr>
        <p:txBody>
          <a:bodyPr wrap="square">
            <a:spAutoFit/>
          </a:bodyPr>
          <a:lstStyle/>
          <a:p>
            <a:pPr lvl="0">
              <a:lnSpc>
                <a:spcPct val="107000"/>
              </a:lnSpc>
              <a:spcAft>
                <a:spcPts val="0"/>
              </a:spcAft>
            </a:pPr>
            <a:r>
              <a:rPr lang="en-AU" sz="2400" dirty="0">
                <a:ea typeface="Calibri" panose="020F0502020204030204" pitchFamily="34" charset="0"/>
                <a:cs typeface="Times New Roman" panose="02020603050405020304" pitchFamily="18" charset="0"/>
              </a:rPr>
              <a:t>Participants </a:t>
            </a:r>
            <a:r>
              <a:rPr lang="en-AU" sz="2400" dirty="0" smtClean="0">
                <a:ea typeface="Calibri" panose="020F0502020204030204" pitchFamily="34" charset="0"/>
                <a:cs typeface="Times New Roman" panose="02020603050405020304" pitchFamily="18" charset="0"/>
              </a:rPr>
              <a:t>will:</a:t>
            </a:r>
          </a:p>
          <a:p>
            <a:pPr marL="342900" lvl="0" indent="-342900">
              <a:lnSpc>
                <a:spcPct val="107000"/>
              </a:lnSpc>
              <a:spcAft>
                <a:spcPts val="0"/>
              </a:spcAft>
              <a:buFont typeface="Symbol" panose="05050102010706020507" pitchFamily="18" charset="2"/>
              <a:buChar char=""/>
            </a:pPr>
            <a:r>
              <a:rPr lang="en-AU" sz="2400" dirty="0" smtClean="0">
                <a:ea typeface="Calibri" panose="020F0502020204030204" pitchFamily="34" charset="0"/>
                <a:cs typeface="Times New Roman" panose="02020603050405020304" pitchFamily="18" charset="0"/>
              </a:rPr>
              <a:t>Explore </a:t>
            </a:r>
            <a:r>
              <a:rPr lang="en-AU" sz="2400" dirty="0">
                <a:ea typeface="Calibri" panose="020F0502020204030204" pitchFamily="34" charset="0"/>
                <a:cs typeface="Times New Roman" panose="02020603050405020304" pitchFamily="18" charset="0"/>
              </a:rPr>
              <a:t>strategies based on the Universal Design for Learning model, to engage all students in their classes</a:t>
            </a:r>
          </a:p>
          <a:p>
            <a:pPr marL="342900" lvl="0" indent="-342900">
              <a:lnSpc>
                <a:spcPct val="107000"/>
              </a:lnSpc>
              <a:spcAft>
                <a:spcPts val="800"/>
              </a:spcAft>
              <a:buFont typeface="Symbol" panose="05050102010706020507" pitchFamily="18" charset="2"/>
              <a:buChar char=""/>
            </a:pPr>
            <a:r>
              <a:rPr lang="en-AU" sz="2400" dirty="0">
                <a:ea typeface="Calibri" panose="020F0502020204030204" pitchFamily="34" charset="0"/>
                <a:cs typeface="Times New Roman" panose="02020603050405020304" pitchFamily="18" charset="0"/>
              </a:rPr>
              <a:t>Plan a teaching session using strategies that will engage the diverse learners in their class</a:t>
            </a:r>
            <a:r>
              <a:rPr lang="en-AU" sz="1800" dirty="0">
                <a:latin typeface="Arial" panose="020B0604020202020204" pitchFamily="34" charset="0"/>
                <a:ea typeface="Calibri" panose="020F0502020204030204" pitchFamily="34" charset="0"/>
                <a:cs typeface="Times New Roman" panose="02020603050405020304" pitchFamily="18" charset="0"/>
              </a:rPr>
              <a:t>es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74107" y="1432224"/>
            <a:ext cx="1774090" cy="2280102"/>
          </a:xfrm>
          <a:prstGeom prst="rect">
            <a:avLst/>
          </a:prstGeom>
        </p:spPr>
      </p:pic>
    </p:spTree>
    <p:extLst>
      <p:ext uri="{BB962C8B-B14F-4D97-AF65-F5344CB8AC3E}">
        <p14:creationId xmlns:p14="http://schemas.microsoft.com/office/powerpoint/2010/main" val="421676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 session work discussed</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648000" y="1402588"/>
            <a:ext cx="7074394" cy="3709734"/>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AU" sz="2000" dirty="0" smtClean="0">
                <a:ea typeface="Calibri" panose="020F0502020204030204" pitchFamily="34" charset="0"/>
                <a:cs typeface="Arial" panose="020B0604020202020204" pitchFamily="34" charset="0"/>
              </a:rPr>
              <a:t>Question for consideration: What </a:t>
            </a:r>
            <a:r>
              <a:rPr lang="en-AU" sz="2000" dirty="0">
                <a:ea typeface="Calibri" panose="020F0502020204030204" pitchFamily="34" charset="0"/>
                <a:cs typeface="Arial" panose="020B0604020202020204" pitchFamily="34" charset="0"/>
              </a:rPr>
              <a:t>is your current understanding of inclusive teaching</a:t>
            </a:r>
            <a:r>
              <a:rPr lang="en-AU" sz="2000" dirty="0" smtClean="0">
                <a:ea typeface="Calibri" panose="020F0502020204030204" pitchFamily="34" charset="0"/>
                <a:cs typeface="Arial" panose="020B0604020202020204" pitchFamily="34" charset="0"/>
              </a:rPr>
              <a:t>?</a:t>
            </a:r>
          </a:p>
          <a:p>
            <a:pPr marL="342900" lvl="0" indent="-342900">
              <a:lnSpc>
                <a:spcPct val="107000"/>
              </a:lnSpc>
              <a:spcAft>
                <a:spcPts val="0"/>
              </a:spcAft>
              <a:buFont typeface="Symbol" panose="05050102010706020507" pitchFamily="18" charset="2"/>
              <a:buChar char=""/>
            </a:pPr>
            <a:r>
              <a:rPr lang="en-AU" sz="2000" dirty="0" smtClean="0">
                <a:ea typeface="Calibri" panose="020F0502020204030204" pitchFamily="34" charset="0"/>
                <a:cs typeface="Arial" panose="020B0604020202020204" pitchFamily="34" charset="0"/>
              </a:rPr>
              <a:t>Participants to watch the YouTube video “From </a:t>
            </a:r>
            <a:r>
              <a:rPr lang="en-AU" sz="2000" dirty="0">
                <a:ea typeface="Calibri" panose="020F0502020204030204" pitchFamily="34" charset="0"/>
                <a:cs typeface="Arial" panose="020B0604020202020204" pitchFamily="34" charset="0"/>
              </a:rPr>
              <a:t>B</a:t>
            </a:r>
            <a:r>
              <a:rPr lang="en-AU" sz="2000" dirty="0" smtClean="0">
                <a:ea typeface="Calibri" panose="020F0502020204030204" pitchFamily="34" charset="0"/>
                <a:cs typeface="Arial" panose="020B0604020202020204" pitchFamily="34" charset="0"/>
              </a:rPr>
              <a:t>ach to Lady Gaga”</a:t>
            </a:r>
            <a:endParaRPr lang="en-AU" sz="2000" dirty="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AU" sz="2000" dirty="0">
                <a:ea typeface="Calibri" panose="020F0502020204030204" pitchFamily="34" charset="0"/>
                <a:cs typeface="Arial" panose="020B0604020202020204" pitchFamily="34" charset="0"/>
              </a:rPr>
              <a:t>Participants </a:t>
            </a:r>
            <a:r>
              <a:rPr lang="en-AU" sz="2000" dirty="0" smtClean="0">
                <a:ea typeface="Calibri" panose="020F0502020204030204" pitchFamily="34" charset="0"/>
                <a:cs typeface="Arial" panose="020B0604020202020204" pitchFamily="34" charset="0"/>
              </a:rPr>
              <a:t>to have a look through the Cloud campus module “Inclusive Teaching in Higher Education”</a:t>
            </a:r>
          </a:p>
          <a:p>
            <a:pPr lvl="0"/>
            <a:r>
              <a:rPr lang="en-AU" sz="2000" dirty="0" smtClean="0">
                <a:effectLst/>
                <a:ea typeface="Calibri" panose="020F0502020204030204" pitchFamily="34" charset="0"/>
                <a:cs typeface="Arial" panose="020B0604020202020204" pitchFamily="34" charset="0"/>
              </a:rPr>
              <a:t>Questions following completion of the above :</a:t>
            </a:r>
            <a:r>
              <a:rPr lang="en-AU" sz="2000" dirty="0" smtClean="0">
                <a:cs typeface="Arial" panose="020B0604020202020204" pitchFamily="34" charset="0"/>
              </a:rPr>
              <a:t> </a:t>
            </a:r>
          </a:p>
          <a:p>
            <a:pPr marL="285750" lvl="0" indent="-285750">
              <a:buFont typeface="Arial" panose="020B0604020202020204" pitchFamily="34" charset="0"/>
              <a:buChar char="•"/>
            </a:pPr>
            <a:r>
              <a:rPr lang="en-AU" sz="2000" dirty="0" smtClean="0">
                <a:cs typeface="Arial" panose="020B0604020202020204" pitchFamily="34" charset="0"/>
              </a:rPr>
              <a:t>What </a:t>
            </a:r>
            <a:r>
              <a:rPr lang="en-AU" sz="2000" dirty="0">
                <a:cs typeface="Arial" panose="020B0604020202020204" pitchFamily="34" charset="0"/>
              </a:rPr>
              <a:t>is your understanding now of </a:t>
            </a:r>
            <a:r>
              <a:rPr lang="en-AU" sz="2000" dirty="0" smtClean="0">
                <a:cs typeface="Arial" panose="020B0604020202020204" pitchFamily="34" charset="0"/>
              </a:rPr>
              <a:t>Universal Design </a:t>
            </a:r>
            <a:r>
              <a:rPr lang="en-AU" sz="2000" dirty="0">
                <a:cs typeface="Arial" panose="020B0604020202020204" pitchFamily="34" charset="0"/>
              </a:rPr>
              <a:t>for </a:t>
            </a:r>
            <a:r>
              <a:rPr lang="en-AU" sz="2000" dirty="0" smtClean="0">
                <a:cs typeface="Arial" panose="020B0604020202020204" pitchFamily="34" charset="0"/>
              </a:rPr>
              <a:t>Learning</a:t>
            </a:r>
            <a:r>
              <a:rPr lang="en-AU" sz="2000" dirty="0">
                <a:cs typeface="Arial" panose="020B0604020202020204" pitchFamily="34" charset="0"/>
              </a:rPr>
              <a:t>? </a:t>
            </a:r>
          </a:p>
          <a:p>
            <a:pPr marL="285750" lvl="0" indent="-285750">
              <a:buFont typeface="Arial" panose="020B0604020202020204" pitchFamily="34" charset="0"/>
              <a:buChar char="•"/>
            </a:pPr>
            <a:r>
              <a:rPr lang="en-AU" sz="2000" dirty="0">
                <a:cs typeface="Arial" panose="020B0604020202020204" pitchFamily="34" charset="0"/>
              </a:rPr>
              <a:t>How do you think some of these ideas could be implemented into your teaching practice? </a:t>
            </a:r>
            <a:endParaRPr lang="en-AU" sz="2000" dirty="0">
              <a:effectLst/>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356625" y="3257455"/>
            <a:ext cx="1544095" cy="1109990"/>
          </a:xfrm>
          <a:prstGeom prst="rect">
            <a:avLst/>
          </a:prstGeom>
        </p:spPr>
      </p:pic>
    </p:spTree>
    <p:extLst>
      <p:ext uri="{BB962C8B-B14F-4D97-AF65-F5344CB8AC3E}">
        <p14:creationId xmlns:p14="http://schemas.microsoft.com/office/powerpoint/2010/main" val="565075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icebreaker</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1264444" y="1402588"/>
            <a:ext cx="6457950" cy="206819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AU" sz="2400" dirty="0" smtClean="0">
                <a:ea typeface="Calibri" panose="020F0502020204030204" pitchFamily="34" charset="0"/>
                <a:cs typeface="Arial" panose="020B0604020202020204" pitchFamily="34" charset="0"/>
              </a:rPr>
              <a:t>List all the things your group have in common</a:t>
            </a:r>
            <a:endParaRPr lang="en-AU" sz="2400" dirty="0">
              <a:ea typeface="Calibri" panose="020F0502020204030204" pitchFamily="34" charset="0"/>
              <a:cs typeface="Arial" panose="020B0604020202020204" pitchFamily="34" charset="0"/>
            </a:endParaRPr>
          </a:p>
          <a:p>
            <a:pPr lvl="0">
              <a:lnSpc>
                <a:spcPct val="107000"/>
              </a:lnSpc>
              <a:spcAft>
                <a:spcPts val="0"/>
              </a:spcAft>
            </a:pPr>
            <a:r>
              <a:rPr lang="en-AU" sz="2400" dirty="0" smtClean="0">
                <a:ea typeface="Calibri" panose="020F0502020204030204" pitchFamily="34" charset="0"/>
                <a:cs typeface="Arial" panose="020B0604020202020204" pitchFamily="34" charset="0"/>
              </a:rPr>
              <a:t>Rules:</a:t>
            </a:r>
          </a:p>
          <a:p>
            <a:pPr marL="342900" lvl="0" indent="-342900">
              <a:lnSpc>
                <a:spcPct val="107000"/>
              </a:lnSpc>
              <a:spcAft>
                <a:spcPts val="0"/>
              </a:spcAft>
              <a:buFont typeface="Symbol" panose="05050102010706020507" pitchFamily="18" charset="2"/>
              <a:buChar char=""/>
            </a:pPr>
            <a:r>
              <a:rPr lang="en-AU" sz="2400" dirty="0" smtClean="0">
                <a:ea typeface="Calibri" panose="020F0502020204030204" pitchFamily="34" charset="0"/>
                <a:cs typeface="Arial" panose="020B0604020202020204" pitchFamily="34" charset="0"/>
              </a:rPr>
              <a:t>You are not able to list body parts but you can list things like you all drive a car to work here at Deakin</a:t>
            </a:r>
            <a:endParaRPr lang="en-AU" sz="2400" dirty="0">
              <a:effectLst/>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133145" y="3470783"/>
            <a:ext cx="2676376" cy="1707028"/>
          </a:xfrm>
          <a:prstGeom prst="rect">
            <a:avLst/>
          </a:prstGeom>
        </p:spPr>
      </p:pic>
    </p:spTree>
    <p:extLst>
      <p:ext uri="{BB962C8B-B14F-4D97-AF65-F5344CB8AC3E}">
        <p14:creationId xmlns:p14="http://schemas.microsoft.com/office/powerpoint/2010/main" val="100872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648000" y="1143000"/>
            <a:ext cx="7766158" cy="387939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AU" sz="2000" dirty="0" smtClean="0">
                <a:ea typeface="Calibri" panose="020F0502020204030204" pitchFamily="34" charset="0"/>
                <a:cs typeface="Arial" panose="020B0604020202020204" pitchFamily="34" charset="0"/>
              </a:rPr>
              <a:t>What do you see as the diversity of your student cohort?</a:t>
            </a:r>
          </a:p>
          <a:p>
            <a:pPr marL="342900" lvl="0" indent="-342900">
              <a:lnSpc>
                <a:spcPct val="107000"/>
              </a:lnSpc>
              <a:spcAft>
                <a:spcPts val="0"/>
              </a:spcAft>
              <a:buFont typeface="Symbol" panose="05050102010706020507" pitchFamily="18" charset="2"/>
              <a:buChar char=""/>
            </a:pPr>
            <a:endParaRPr lang="en-AU" sz="2000" dirty="0" smtClean="0">
              <a:ea typeface="Calibri" panose="020F0502020204030204" pitchFamily="34" charset="0"/>
              <a:cs typeface="Arial" panose="020B0604020202020204" pitchFamily="34" charset="0"/>
            </a:endParaRPr>
          </a:p>
          <a:p>
            <a:pPr marL="798911" lvl="1" indent="-342900">
              <a:lnSpc>
                <a:spcPct val="107000"/>
              </a:lnSpc>
              <a:buFont typeface="Symbol" panose="05050102010706020507" pitchFamily="18" charset="2"/>
              <a:buChar char=""/>
            </a:pPr>
            <a:r>
              <a:rPr lang="en-AU" sz="2000" dirty="0" smtClean="0">
                <a:ea typeface="Calibri" panose="020F0502020204030204" pitchFamily="34" charset="0"/>
                <a:cs typeface="Arial" panose="020B0604020202020204" pitchFamily="34" charset="0"/>
              </a:rPr>
              <a:t>Deakin </a:t>
            </a:r>
            <a:r>
              <a:rPr lang="en-AU" sz="2000" dirty="0">
                <a:ea typeface="Calibri" panose="020F0502020204030204" pitchFamily="34" charset="0"/>
                <a:cs typeface="Arial" panose="020B0604020202020204" pitchFamily="34" charset="0"/>
              </a:rPr>
              <a:t>has a very diverse community of students and staff from over 126 distinct countries. </a:t>
            </a:r>
          </a:p>
          <a:p>
            <a:pPr marL="798911" lvl="1" indent="-342900">
              <a:lnSpc>
                <a:spcPct val="107000"/>
              </a:lnSpc>
              <a:buFont typeface="Symbol" panose="05050102010706020507" pitchFamily="18" charset="2"/>
              <a:buChar char=""/>
            </a:pPr>
            <a:r>
              <a:rPr lang="en-AU" sz="2000" dirty="0">
                <a:ea typeface="Calibri" panose="020F0502020204030204" pitchFamily="34" charset="0"/>
                <a:cs typeface="Arial" panose="020B0604020202020204" pitchFamily="34" charset="0"/>
              </a:rPr>
              <a:t>We have the highest number of students registered with a disability of any university in Australia and encourage the participation of different equity groups. </a:t>
            </a:r>
            <a:endParaRPr lang="en-AU" sz="2000" dirty="0" smtClean="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AU" sz="18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AU" sz="18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AU" sz="18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AU" sz="18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AU" sz="1800" dirty="0" smtClean="0">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Range of diversity of domestic students at Deakin from Live the Future Agenda 2020 document" title="table showing diversity of domestic students"/>
          <p:cNvPicPr>
            <a:picLocks noChangeAspect="1"/>
          </p:cNvPicPr>
          <p:nvPr/>
        </p:nvPicPr>
        <p:blipFill>
          <a:blip r:embed="rId2"/>
          <a:stretch>
            <a:fillRect/>
          </a:stretch>
        </p:blipFill>
        <p:spPr>
          <a:xfrm>
            <a:off x="2768208" y="3537168"/>
            <a:ext cx="3032075" cy="2012670"/>
          </a:xfrm>
          <a:prstGeom prst="rect">
            <a:avLst/>
          </a:prstGeom>
        </p:spPr>
      </p:pic>
      <p:sp>
        <p:nvSpPr>
          <p:cNvPr id="6" name="Rectangle 5"/>
          <p:cNvSpPr/>
          <p:nvPr/>
        </p:nvSpPr>
        <p:spPr>
          <a:xfrm>
            <a:off x="5882125" y="4607410"/>
            <a:ext cx="2328843" cy="307777"/>
          </a:xfrm>
          <a:prstGeom prst="rect">
            <a:avLst/>
          </a:prstGeom>
        </p:spPr>
        <p:txBody>
          <a:bodyPr wrap="none">
            <a:spAutoFit/>
          </a:bodyPr>
          <a:lstStyle/>
          <a:p>
            <a:r>
              <a:rPr lang="en-AU" sz="1400" dirty="0"/>
              <a:t>LIVE The Future Agenda </a:t>
            </a:r>
            <a:r>
              <a:rPr lang="en-AU" sz="1400" dirty="0" smtClean="0"/>
              <a:t>2020</a:t>
            </a:r>
            <a:endParaRPr lang="en-AU" sz="1400" dirty="0"/>
          </a:p>
        </p:txBody>
      </p:sp>
    </p:spTree>
    <p:extLst>
      <p:ext uri="{BB962C8B-B14F-4D97-AF65-F5344CB8AC3E}">
        <p14:creationId xmlns:p14="http://schemas.microsoft.com/office/powerpoint/2010/main" val="27585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in school of </a:t>
            </a:r>
            <a:r>
              <a:rPr lang="en-AU" dirty="0" err="1" smtClean="0"/>
              <a:t>a+b</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pic>
        <p:nvPicPr>
          <p:cNvPr id="5" name="Table Placeholder 4" descr="this table compares numbers of equity students from 2011 to 2016" title="table showing diversity of studnets in A&amp;B"/>
          <p:cNvPicPr>
            <a:picLocks noGrp="1" noChangeAspect="1"/>
          </p:cNvPicPr>
          <p:nvPr>
            <p:ph type="tbl" sz="quarter" idx="13"/>
          </p:nvPr>
        </p:nvPicPr>
        <p:blipFill>
          <a:blip r:embed="rId2"/>
          <a:stretch>
            <a:fillRect/>
          </a:stretch>
        </p:blipFill>
        <p:spPr>
          <a:xfrm>
            <a:off x="580888" y="1198628"/>
            <a:ext cx="5098044" cy="3792822"/>
          </a:xfrm>
          <a:prstGeom prst="rect">
            <a:avLst/>
          </a:prstGeom>
        </p:spPr>
      </p:pic>
      <p:sp>
        <p:nvSpPr>
          <p:cNvPr id="6" name="Rectangle 5"/>
          <p:cNvSpPr/>
          <p:nvPr/>
        </p:nvSpPr>
        <p:spPr>
          <a:xfrm>
            <a:off x="5870245" y="1828799"/>
            <a:ext cx="3212985" cy="2854628"/>
          </a:xfrm>
          <a:prstGeom prst="rect">
            <a:avLst/>
          </a:prstGeom>
        </p:spPr>
        <p:txBody>
          <a:bodyPr wrap="square">
            <a:spAutoFit/>
          </a:bodyPr>
          <a:lstStyle/>
          <a:p>
            <a:pPr marL="285750" indent="-285750">
              <a:buFont typeface="Arial" panose="020B0604020202020204" pitchFamily="34" charset="0"/>
              <a:buChar char="•"/>
            </a:pPr>
            <a:r>
              <a:rPr lang="en-AU" dirty="0"/>
              <a:t>What do you know about your learners?</a:t>
            </a:r>
          </a:p>
          <a:p>
            <a:pPr marL="285750" indent="-285750">
              <a:buFont typeface="Arial" panose="020B0604020202020204" pitchFamily="34" charset="0"/>
              <a:buChar char="•"/>
            </a:pPr>
            <a:r>
              <a:rPr lang="en-AU" dirty="0"/>
              <a:t>How does that impact the way you teach?</a:t>
            </a:r>
          </a:p>
          <a:p>
            <a:pPr marL="285750" indent="-285750">
              <a:buFont typeface="Arial" panose="020B0604020202020204" pitchFamily="34" charset="0"/>
              <a:buChar char="•"/>
            </a:pPr>
            <a:r>
              <a:rPr lang="en-AU" dirty="0"/>
              <a:t>How do you engage your learners?</a:t>
            </a:r>
          </a:p>
          <a:p>
            <a:pPr marL="285750" indent="-285750">
              <a:buFont typeface="Arial" panose="020B0604020202020204" pitchFamily="34" charset="0"/>
              <a:buChar char="•"/>
            </a:pPr>
            <a:r>
              <a:rPr lang="en-AU" dirty="0"/>
              <a:t>How </a:t>
            </a:r>
            <a:r>
              <a:rPr lang="en-AU" dirty="0" smtClean="0"/>
              <a:t>does the diversity of your student cohort enable opportunities for you as a teacher?</a:t>
            </a:r>
            <a:endParaRPr lang="en-AU" dirty="0"/>
          </a:p>
        </p:txBody>
      </p:sp>
    </p:spTree>
    <p:extLst>
      <p:ext uri="{BB962C8B-B14F-4D97-AF65-F5344CB8AC3E}">
        <p14:creationId xmlns:p14="http://schemas.microsoft.com/office/powerpoint/2010/main" val="18731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Define and explore inclusive teaching</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647999" y="1402588"/>
            <a:ext cx="7740992" cy="458715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AU" sz="1800" dirty="0" smtClean="0">
                <a:ea typeface="Calibri" panose="020F0502020204030204" pitchFamily="34" charset="0"/>
                <a:cs typeface="Arial" panose="020B0604020202020204" pitchFamily="34" charset="0"/>
              </a:rPr>
              <a:t>What </a:t>
            </a:r>
            <a:r>
              <a:rPr lang="en-AU" sz="1800" dirty="0">
                <a:ea typeface="Calibri" panose="020F0502020204030204" pitchFamily="34" charset="0"/>
                <a:cs typeface="Arial" panose="020B0604020202020204" pitchFamily="34" charset="0"/>
              </a:rPr>
              <a:t>does the phrase inclusive teaching mean to you? </a:t>
            </a:r>
          </a:p>
          <a:p>
            <a:pPr marL="342900" lvl="0" indent="-342900">
              <a:lnSpc>
                <a:spcPct val="107000"/>
              </a:lnSpc>
              <a:spcAft>
                <a:spcPts val="0"/>
              </a:spcAft>
              <a:buFont typeface="Symbol" panose="05050102010706020507" pitchFamily="18" charset="2"/>
              <a:buChar char=""/>
            </a:pPr>
            <a:endParaRPr lang="en-AU" sz="1800" dirty="0" smtClean="0">
              <a:ea typeface="Calibri" panose="020F0502020204030204" pitchFamily="34" charset="0"/>
              <a:cs typeface="Arial" panose="020B0604020202020204" pitchFamily="34" charset="0"/>
            </a:endParaRPr>
          </a:p>
          <a:p>
            <a:pPr marL="798911" lvl="1" indent="-342900">
              <a:lnSpc>
                <a:spcPct val="107000"/>
              </a:lnSpc>
              <a:buFont typeface="Symbol" panose="05050102010706020507" pitchFamily="18" charset="2"/>
              <a:buChar char=""/>
            </a:pPr>
            <a:r>
              <a:rPr lang="en-AU" sz="1800" dirty="0" smtClean="0">
                <a:ea typeface="Calibri" panose="020F0502020204030204" pitchFamily="34" charset="0"/>
                <a:cs typeface="Arial" panose="020B0604020202020204" pitchFamily="34" charset="0"/>
              </a:rPr>
              <a:t>Discuss this question </a:t>
            </a:r>
            <a:r>
              <a:rPr lang="en-AU" sz="1800" dirty="0">
                <a:ea typeface="Calibri" panose="020F0502020204030204" pitchFamily="34" charset="0"/>
                <a:cs typeface="Arial" panose="020B0604020202020204" pitchFamily="34" charset="0"/>
              </a:rPr>
              <a:t>in pairs</a:t>
            </a:r>
          </a:p>
          <a:p>
            <a:pPr marL="798911" lvl="1" indent="-342900">
              <a:lnSpc>
                <a:spcPct val="107000"/>
              </a:lnSpc>
              <a:buFont typeface="Symbol" panose="05050102010706020507" pitchFamily="18" charset="2"/>
              <a:buChar char=""/>
            </a:pPr>
            <a:r>
              <a:rPr lang="en-AU" sz="1800" dirty="0" smtClean="0">
                <a:ea typeface="Calibri" panose="020F0502020204030204" pitchFamily="34" charset="0"/>
                <a:cs typeface="Arial" panose="020B0604020202020204" pitchFamily="34" charset="0"/>
              </a:rPr>
              <a:t>Please write </a:t>
            </a:r>
            <a:r>
              <a:rPr lang="en-AU" sz="1800" dirty="0">
                <a:ea typeface="Calibri" panose="020F0502020204030204" pitchFamily="34" charset="0"/>
                <a:cs typeface="Arial" panose="020B0604020202020204" pitchFamily="34" charset="0"/>
              </a:rPr>
              <a:t>up </a:t>
            </a:r>
            <a:r>
              <a:rPr lang="en-AU" sz="1800" dirty="0" smtClean="0">
                <a:ea typeface="Calibri" panose="020F0502020204030204" pitchFamily="34" charset="0"/>
                <a:cs typeface="Arial" panose="020B0604020202020204" pitchFamily="34" charset="0"/>
              </a:rPr>
              <a:t>your list</a:t>
            </a:r>
            <a:r>
              <a:rPr lang="en-AU" sz="1800" dirty="0">
                <a:ea typeface="Calibri" panose="020F0502020204030204" pitchFamily="34" charset="0"/>
                <a:cs typeface="Arial" panose="020B0604020202020204" pitchFamily="34" charset="0"/>
              </a:rPr>
              <a:t>.</a:t>
            </a:r>
          </a:p>
          <a:p>
            <a:pPr marL="798911" lvl="1" indent="-342900">
              <a:lnSpc>
                <a:spcPct val="107000"/>
              </a:lnSpc>
              <a:buFont typeface="Symbol" panose="05050102010706020507" pitchFamily="18" charset="2"/>
              <a:buChar char=""/>
            </a:pPr>
            <a:r>
              <a:rPr lang="en-AU" sz="1800" dirty="0" smtClean="0">
                <a:ea typeface="Calibri" panose="020F0502020204030204" pitchFamily="34" charset="0"/>
                <a:cs typeface="Arial" panose="020B0604020202020204" pitchFamily="34" charset="0"/>
              </a:rPr>
              <a:t>Feedback </a:t>
            </a:r>
            <a:r>
              <a:rPr lang="en-AU" sz="1800" dirty="0">
                <a:ea typeface="Calibri" panose="020F0502020204030204" pitchFamily="34" charset="0"/>
                <a:cs typeface="Arial" panose="020B0604020202020204" pitchFamily="34" charset="0"/>
              </a:rPr>
              <a:t>key points from </a:t>
            </a:r>
            <a:r>
              <a:rPr lang="en-AU" sz="1800" dirty="0" smtClean="0">
                <a:ea typeface="Calibri" panose="020F0502020204030204" pitchFamily="34" charset="0"/>
                <a:cs typeface="Arial" panose="020B0604020202020204" pitchFamily="34" charset="0"/>
              </a:rPr>
              <a:t>your discussions</a:t>
            </a:r>
          </a:p>
          <a:p>
            <a:pPr marL="798911" lvl="1" indent="-342900">
              <a:lnSpc>
                <a:spcPct val="107000"/>
              </a:lnSpc>
              <a:buFont typeface="Symbol" panose="05050102010706020507" pitchFamily="18" charset="2"/>
              <a:buChar char=""/>
            </a:pPr>
            <a:endParaRPr lang="en-AU" sz="1800" dirty="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AU" sz="1800" dirty="0">
                <a:ea typeface="Calibri" panose="020F0502020204030204" pitchFamily="34" charset="0"/>
                <a:cs typeface="Arial" panose="020B0604020202020204" pitchFamily="34" charset="0"/>
              </a:rPr>
              <a:t>'Inclusive learning and teaching in higher education refers to the ways in which pedagogy, curricula and assessment are designed and delivered to engage students in learning that is meaningful, relevant and accessible to all. It embraces a view of the individual and individual difference as the source of diversity that can enrich the lives and learning of others'.</a:t>
            </a:r>
          </a:p>
          <a:p>
            <a:pPr>
              <a:lnSpc>
                <a:spcPct val="107000"/>
              </a:lnSpc>
            </a:pPr>
            <a:endParaRPr lang="en-AU" sz="1050" dirty="0" smtClean="0">
              <a:latin typeface="Arial" panose="020B0604020202020204" pitchFamily="34" charset="0"/>
              <a:ea typeface="Calibri" panose="020F0502020204030204" pitchFamily="34" charset="0"/>
              <a:cs typeface="Arial" panose="020B0604020202020204" pitchFamily="34" charset="0"/>
            </a:endParaRPr>
          </a:p>
          <a:p>
            <a:pPr lvl="1">
              <a:lnSpc>
                <a:spcPct val="107000"/>
              </a:lnSpc>
            </a:pPr>
            <a:r>
              <a:rPr lang="en-AU" sz="1050" dirty="0" smtClean="0">
                <a:ea typeface="Calibri" panose="020F0502020204030204" pitchFamily="34" charset="0"/>
                <a:cs typeface="Arial" panose="020B0604020202020204" pitchFamily="34" charset="0"/>
              </a:rPr>
              <a:t>Inclusive </a:t>
            </a:r>
            <a:r>
              <a:rPr lang="en-AU" sz="1050" dirty="0">
                <a:ea typeface="Calibri" panose="020F0502020204030204" pitchFamily="34" charset="0"/>
                <a:cs typeface="Arial" panose="020B0604020202020204" pitchFamily="34" charset="0"/>
              </a:rPr>
              <a:t>learning and teaching in higher education: a synthesis of research Professor Christine Hockings, April 2010</a:t>
            </a:r>
          </a:p>
          <a:p>
            <a:pPr marL="342900" indent="-342900">
              <a:lnSpc>
                <a:spcPct val="107000"/>
              </a:lnSpc>
              <a:buFont typeface="Symbol" panose="05050102010706020507" pitchFamily="18" charset="2"/>
              <a:buChar char=""/>
            </a:pPr>
            <a:endParaRPr lang="en-AU" sz="1800" dirty="0" smtClean="0">
              <a:latin typeface="Arial" panose="020B0604020202020204" pitchFamily="34" charset="0"/>
              <a:ea typeface="Calibri" panose="020F0502020204030204" pitchFamily="34" charset="0"/>
              <a:cs typeface="Arial" panose="020B0604020202020204" pitchFamily="34" charset="0"/>
            </a:endParaRPr>
          </a:p>
          <a:p>
            <a:pPr marL="798911" lvl="1" indent="-342900">
              <a:lnSpc>
                <a:spcPct val="107000"/>
              </a:lnSpc>
              <a:buFont typeface="Symbol" panose="05050102010706020507" pitchFamily="18" charset="2"/>
              <a:buChar char=""/>
            </a:pPr>
            <a:endParaRPr lang="en-AU" sz="1800" dirty="0">
              <a:latin typeface="Arial" panose="020B0604020202020204" pitchFamily="34" charset="0"/>
              <a:ea typeface="Calibri" panose="020F0502020204030204" pitchFamily="34" charset="0"/>
              <a:cs typeface="Arial" panose="020B0604020202020204" pitchFamily="34" charset="0"/>
            </a:endParaRPr>
          </a:p>
          <a:p>
            <a:pPr marL="798911" lvl="1" indent="-342900">
              <a:lnSpc>
                <a:spcPct val="107000"/>
              </a:lnSpc>
              <a:buFont typeface="Symbol" panose="05050102010706020507" pitchFamily="18" charset="2"/>
              <a:buChar char=""/>
            </a:pPr>
            <a:endParaRPr lang="en-AU" sz="18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31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 calcmode="lin" valueType="num">
                                      <p:cBhvr additive="base">
                                        <p:cTn id="1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Defining universal design for learning</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pic>
        <p:nvPicPr>
          <p:cNvPr id="10" name="Picture 9"/>
          <p:cNvPicPr>
            <a:picLocks noChangeAspect="1"/>
          </p:cNvPicPr>
          <p:nvPr/>
        </p:nvPicPr>
        <p:blipFill>
          <a:blip r:embed="rId2"/>
          <a:stretch>
            <a:fillRect/>
          </a:stretch>
        </p:blipFill>
        <p:spPr>
          <a:xfrm>
            <a:off x="741074" y="1678677"/>
            <a:ext cx="1487553" cy="1304657"/>
          </a:xfrm>
          <a:prstGeom prst="rect">
            <a:avLst/>
          </a:prstGeom>
        </p:spPr>
      </p:pic>
      <p:pic>
        <p:nvPicPr>
          <p:cNvPr id="11" name="Picture 10"/>
          <p:cNvPicPr>
            <a:picLocks noChangeAspect="1"/>
          </p:cNvPicPr>
          <p:nvPr/>
        </p:nvPicPr>
        <p:blipFill>
          <a:blip r:embed="rId3"/>
          <a:stretch>
            <a:fillRect/>
          </a:stretch>
        </p:blipFill>
        <p:spPr>
          <a:xfrm>
            <a:off x="3632228" y="1707715"/>
            <a:ext cx="1493649" cy="1304657"/>
          </a:xfrm>
          <a:prstGeom prst="rect">
            <a:avLst/>
          </a:prstGeom>
        </p:spPr>
      </p:pic>
      <p:pic>
        <p:nvPicPr>
          <p:cNvPr id="12" name="Picture 11"/>
          <p:cNvPicPr>
            <a:picLocks noChangeAspect="1"/>
          </p:cNvPicPr>
          <p:nvPr/>
        </p:nvPicPr>
        <p:blipFill>
          <a:blip r:embed="rId4"/>
          <a:stretch>
            <a:fillRect/>
          </a:stretch>
        </p:blipFill>
        <p:spPr>
          <a:xfrm>
            <a:off x="6529478" y="1726005"/>
            <a:ext cx="1371719" cy="1286367"/>
          </a:xfrm>
          <a:prstGeom prst="rect">
            <a:avLst/>
          </a:prstGeom>
        </p:spPr>
      </p:pic>
      <p:sp>
        <p:nvSpPr>
          <p:cNvPr id="13" name="Rectangle 12"/>
          <p:cNvSpPr/>
          <p:nvPr/>
        </p:nvSpPr>
        <p:spPr>
          <a:xfrm>
            <a:off x="405970" y="3203784"/>
            <a:ext cx="2639232" cy="1749710"/>
          </a:xfrm>
          <a:prstGeom prst="rect">
            <a:avLst/>
          </a:prstGeom>
        </p:spPr>
        <p:txBody>
          <a:bodyPr wrap="square">
            <a:spAutoFit/>
          </a:bodyPr>
          <a:lstStyle/>
          <a:p>
            <a:r>
              <a:rPr lang="en-AU" dirty="0"/>
              <a:t>Recognition Networks</a:t>
            </a:r>
          </a:p>
          <a:p>
            <a:r>
              <a:rPr lang="en-AU" dirty="0"/>
              <a:t>The "what" of </a:t>
            </a:r>
            <a:r>
              <a:rPr lang="en-AU" dirty="0" smtClean="0"/>
              <a:t>learning. </a:t>
            </a:r>
            <a:r>
              <a:rPr lang="en-AU" dirty="0"/>
              <a:t>For resourceful, knowledgeable learners, present information and content in different ways.</a:t>
            </a:r>
          </a:p>
        </p:txBody>
      </p:sp>
      <p:sp>
        <p:nvSpPr>
          <p:cNvPr id="14" name="Rectangle 13"/>
          <p:cNvSpPr/>
          <p:nvPr/>
        </p:nvSpPr>
        <p:spPr>
          <a:xfrm>
            <a:off x="3182367" y="3203784"/>
            <a:ext cx="2958373" cy="1749710"/>
          </a:xfrm>
          <a:prstGeom prst="rect">
            <a:avLst/>
          </a:prstGeom>
        </p:spPr>
        <p:txBody>
          <a:bodyPr wrap="square">
            <a:spAutoFit/>
          </a:bodyPr>
          <a:lstStyle/>
          <a:p>
            <a:r>
              <a:rPr lang="en-AU" dirty="0"/>
              <a:t>Strategic Networks</a:t>
            </a:r>
          </a:p>
          <a:p>
            <a:r>
              <a:rPr lang="en-AU" dirty="0"/>
              <a:t>The "how" of learning. For strategic, goal-directed learners, differentiate the ways that students can express what they know.</a:t>
            </a:r>
          </a:p>
        </p:txBody>
      </p:sp>
      <p:sp>
        <p:nvSpPr>
          <p:cNvPr id="16" name="Rectangle 15"/>
          <p:cNvSpPr/>
          <p:nvPr/>
        </p:nvSpPr>
        <p:spPr>
          <a:xfrm>
            <a:off x="3045202" y="1081213"/>
            <a:ext cx="3095538" cy="644792"/>
          </a:xfrm>
          <a:prstGeom prst="rect">
            <a:avLst/>
          </a:prstGeom>
        </p:spPr>
        <p:txBody>
          <a:bodyPr wrap="square">
            <a:spAutoFit/>
          </a:bodyPr>
          <a:lstStyle/>
          <a:p>
            <a:r>
              <a:rPr lang="en-AU" dirty="0"/>
              <a:t>Multiple Means of Action and Expression</a:t>
            </a:r>
          </a:p>
        </p:txBody>
      </p:sp>
      <p:sp>
        <p:nvSpPr>
          <p:cNvPr id="17" name="Rectangle 16"/>
          <p:cNvSpPr/>
          <p:nvPr/>
        </p:nvSpPr>
        <p:spPr>
          <a:xfrm>
            <a:off x="405970" y="1033885"/>
            <a:ext cx="2562162" cy="644792"/>
          </a:xfrm>
          <a:prstGeom prst="rect">
            <a:avLst/>
          </a:prstGeom>
        </p:spPr>
        <p:txBody>
          <a:bodyPr wrap="square">
            <a:spAutoFit/>
          </a:bodyPr>
          <a:lstStyle/>
          <a:p>
            <a:r>
              <a:rPr lang="en-AU" dirty="0" smtClean="0"/>
              <a:t>Multiple </a:t>
            </a:r>
            <a:r>
              <a:rPr lang="en-AU" dirty="0"/>
              <a:t>Means of Representation</a:t>
            </a:r>
          </a:p>
        </p:txBody>
      </p:sp>
      <p:sp>
        <p:nvSpPr>
          <p:cNvPr id="18" name="Rectangle 17"/>
          <p:cNvSpPr/>
          <p:nvPr/>
        </p:nvSpPr>
        <p:spPr>
          <a:xfrm>
            <a:off x="6206746" y="3203784"/>
            <a:ext cx="2675187" cy="1749710"/>
          </a:xfrm>
          <a:prstGeom prst="rect">
            <a:avLst/>
          </a:prstGeom>
        </p:spPr>
        <p:txBody>
          <a:bodyPr wrap="square">
            <a:spAutoFit/>
          </a:bodyPr>
          <a:lstStyle/>
          <a:p>
            <a:r>
              <a:rPr lang="en-AU" dirty="0"/>
              <a:t>Affective Networks</a:t>
            </a:r>
          </a:p>
          <a:p>
            <a:r>
              <a:rPr lang="en-AU" dirty="0"/>
              <a:t>The "why" of learning. For purposeful, motivated learners, stimulate interest and motivation for learning.</a:t>
            </a:r>
          </a:p>
        </p:txBody>
      </p:sp>
      <p:sp>
        <p:nvSpPr>
          <p:cNvPr id="20" name="Rectangle 19"/>
          <p:cNvSpPr/>
          <p:nvPr/>
        </p:nvSpPr>
        <p:spPr>
          <a:xfrm>
            <a:off x="6533467" y="1104611"/>
            <a:ext cx="2021747" cy="644792"/>
          </a:xfrm>
          <a:prstGeom prst="rect">
            <a:avLst/>
          </a:prstGeom>
        </p:spPr>
        <p:txBody>
          <a:bodyPr wrap="square">
            <a:spAutoFit/>
          </a:bodyPr>
          <a:lstStyle/>
          <a:p>
            <a:r>
              <a:rPr lang="en-AU" dirty="0" smtClean="0"/>
              <a:t>Multiple </a:t>
            </a:r>
            <a:r>
              <a:rPr lang="en-AU" dirty="0"/>
              <a:t>Means of Engagement</a:t>
            </a:r>
          </a:p>
        </p:txBody>
      </p:sp>
    </p:spTree>
    <p:extLst>
      <p:ext uri="{BB962C8B-B14F-4D97-AF65-F5344CB8AC3E}">
        <p14:creationId xmlns:p14="http://schemas.microsoft.com/office/powerpoint/2010/main" val="85411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Exemplars of inclusive teaching</a:t>
            </a:r>
            <a:endParaRPr lang="en-AU" dirty="0"/>
          </a:p>
        </p:txBody>
      </p:sp>
      <p:sp>
        <p:nvSpPr>
          <p:cNvPr id="3" name="Footer Placeholder 2"/>
          <p:cNvSpPr>
            <a:spLocks noGrp="1"/>
          </p:cNvSpPr>
          <p:nvPr>
            <p:ph type="ftr" sz="quarter" idx="11"/>
          </p:nvPr>
        </p:nvSpPr>
        <p:spPr/>
        <p:txBody>
          <a:bodyPr/>
          <a:lstStyle/>
          <a:p>
            <a:r>
              <a:rPr lang="en-AU" smtClean="0"/>
              <a:t>Deakin University CRICOS Provider Code: 00113B</a:t>
            </a:r>
            <a:endParaRPr lang="en-AU"/>
          </a:p>
        </p:txBody>
      </p:sp>
      <p:sp>
        <p:nvSpPr>
          <p:cNvPr id="5" name="Rectangle 4"/>
          <p:cNvSpPr/>
          <p:nvPr/>
        </p:nvSpPr>
        <p:spPr>
          <a:xfrm>
            <a:off x="648000" y="1541920"/>
            <a:ext cx="5611051" cy="1938992"/>
          </a:xfrm>
          <a:prstGeom prst="rect">
            <a:avLst/>
          </a:prstGeom>
        </p:spPr>
        <p:txBody>
          <a:bodyPr wrap="square">
            <a:spAutoFit/>
          </a:bodyPr>
          <a:lstStyle/>
          <a:p>
            <a:r>
              <a:rPr lang="en-AU" sz="2400" dirty="0"/>
              <a:t>In </a:t>
            </a:r>
            <a:r>
              <a:rPr lang="en-AU" sz="2400" dirty="0" smtClean="0"/>
              <a:t>small groups discuss: </a:t>
            </a:r>
            <a:endParaRPr lang="en-AU" sz="2400" dirty="0"/>
          </a:p>
          <a:p>
            <a:r>
              <a:rPr lang="en-AU" sz="2400" dirty="0" smtClean="0"/>
              <a:t>• What </a:t>
            </a:r>
            <a:r>
              <a:rPr lang="en-AU" sz="2400" dirty="0"/>
              <a:t>strategies do </a:t>
            </a:r>
            <a:r>
              <a:rPr lang="en-AU" sz="2400" dirty="0" smtClean="0"/>
              <a:t>you </a:t>
            </a:r>
            <a:r>
              <a:rPr lang="en-AU" sz="2400" dirty="0"/>
              <a:t>think are effective examples of inclusive teaching? </a:t>
            </a:r>
          </a:p>
          <a:p>
            <a:r>
              <a:rPr lang="en-AU" sz="2400" dirty="0" smtClean="0"/>
              <a:t>• How </a:t>
            </a:r>
            <a:r>
              <a:rPr lang="en-AU" sz="2400" dirty="0"/>
              <a:t>do these activities help students to reach their </a:t>
            </a:r>
            <a:r>
              <a:rPr lang="en-AU" sz="2400" dirty="0" smtClean="0"/>
              <a:t>potential?</a:t>
            </a:r>
            <a:endParaRPr lang="en-AU" sz="2400" dirty="0"/>
          </a:p>
        </p:txBody>
      </p:sp>
      <p:pic>
        <p:nvPicPr>
          <p:cNvPr id="6" name="Picture 5"/>
          <p:cNvPicPr>
            <a:picLocks noChangeAspect="1"/>
          </p:cNvPicPr>
          <p:nvPr/>
        </p:nvPicPr>
        <p:blipFill>
          <a:blip r:embed="rId2"/>
          <a:stretch>
            <a:fillRect/>
          </a:stretch>
        </p:blipFill>
        <p:spPr>
          <a:xfrm>
            <a:off x="6402963" y="2182622"/>
            <a:ext cx="1707028" cy="2188654"/>
          </a:xfrm>
          <a:prstGeom prst="rect">
            <a:avLst/>
          </a:prstGeom>
        </p:spPr>
      </p:pic>
    </p:spTree>
    <p:extLst>
      <p:ext uri="{BB962C8B-B14F-4D97-AF65-F5344CB8AC3E}">
        <p14:creationId xmlns:p14="http://schemas.microsoft.com/office/powerpoint/2010/main" val="709965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 16.10.potx" id="{D0B89517-C177-4A3B-871F-C6121A8514F4}" vid="{0A845D77-8C1C-4687-BB74-2A42DA739BD8}"/>
    </a:ext>
  </a:extLst>
</a:theme>
</file>

<file path=ppt/theme/theme2.xml><?xml version="1.0" encoding="utf-8"?>
<a:theme xmlns:a="http://schemas.openxmlformats.org/drawingml/2006/main" name="Divider Master">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 16.10.potx" id="{D0B89517-C177-4A3B-871F-C6121A8514F4}" vid="{7301B140-4900-45AE-B5B0-AFA89B30D200}"/>
    </a:ext>
  </a:extLst>
</a:theme>
</file>

<file path=ppt/theme/theme3.xml><?xml version="1.0" encoding="utf-8"?>
<a:theme xmlns:a="http://schemas.openxmlformats.org/drawingml/2006/main" name="Content Master">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 16.10.potx" id="{D0B89517-C177-4A3B-871F-C6121A8514F4}" vid="{1FC1BDC6-2916-45AB-94F0-65A92E674463}"/>
    </a:ext>
  </a:extLst>
</a:theme>
</file>

<file path=ppt/theme/theme4.xml><?xml version="1.0" encoding="utf-8"?>
<a:theme xmlns:a="http://schemas.openxmlformats.org/drawingml/2006/main" name="Content Master 2">
  <a:themeElements>
    <a:clrScheme name="Deakin Uni">
      <a:dk1>
        <a:srgbClr val="000000"/>
      </a:dk1>
      <a:lt1>
        <a:srgbClr val="FFFFFF"/>
      </a:lt1>
      <a:dk2>
        <a:srgbClr val="000000"/>
      </a:dk2>
      <a:lt2>
        <a:srgbClr val="FFFFFF"/>
      </a:lt2>
      <a:accent1>
        <a:srgbClr val="068DA4"/>
      </a:accent1>
      <a:accent2>
        <a:srgbClr val="8A9D1B"/>
      </a:accent2>
      <a:accent3>
        <a:srgbClr val="E26F1C"/>
      </a:accent3>
      <a:accent4>
        <a:srgbClr val="43A38E"/>
      </a:accent4>
      <a:accent5>
        <a:srgbClr val="5A4A61"/>
      </a:accent5>
      <a:accent6>
        <a:srgbClr val="AB2328"/>
      </a:accent6>
      <a:hlink>
        <a:srgbClr val="068DA4"/>
      </a:hlink>
      <a:folHlink>
        <a:srgbClr val="068D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 16.10.potx" id="{D0B89517-C177-4A3B-871F-C6121A8514F4}" vid="{07FE4FE6-B418-4DFA-9CD7-07C4D7827AE4}"/>
    </a:ext>
  </a:extLst>
</a:theme>
</file>

<file path=ppt/theme/theme5.xml><?xml version="1.0" encoding="utf-8"?>
<a:theme xmlns:a="http://schemas.openxmlformats.org/drawingml/2006/main" name="1_Content Master 2">
  <a:themeElements>
    <a:clrScheme name="Deakin White">
      <a:dk1>
        <a:srgbClr val="000000"/>
      </a:dk1>
      <a:lt1>
        <a:srgbClr val="FFFFFF"/>
      </a:lt1>
      <a:dk2>
        <a:srgbClr val="000000"/>
      </a:dk2>
      <a:lt2>
        <a:srgbClr val="FFFFFF"/>
      </a:lt2>
      <a:accent1>
        <a:srgbClr val="008BA5"/>
      </a:accent1>
      <a:accent2>
        <a:srgbClr val="8A9D1B"/>
      </a:accent2>
      <a:accent3>
        <a:srgbClr val="5A4A61"/>
      </a:accent3>
      <a:accent4>
        <a:srgbClr val="43A38E"/>
      </a:accent4>
      <a:accent5>
        <a:srgbClr val="E26F1C"/>
      </a:accent5>
      <a:accent6>
        <a:srgbClr val="AB2328"/>
      </a:accent6>
      <a:hlink>
        <a:srgbClr val="068DA4"/>
      </a:hlink>
      <a:folHlink>
        <a:srgbClr val="068D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 16.10.potx" id="{D0B89517-C177-4A3B-871F-C6121A8514F4}" vid="{FB957212-08BE-4162-8226-9F5CB73A2670}"/>
    </a:ext>
  </a:extLst>
</a:theme>
</file>

<file path=ppt/theme/theme6.xml><?xml version="1.0" encoding="utf-8"?>
<a:theme xmlns:a="http://schemas.openxmlformats.org/drawingml/2006/main" name="Content Master 3">
  <a:themeElements>
    <a:clrScheme name="Deakin">
      <a:dk1>
        <a:srgbClr val="000000"/>
      </a:dk1>
      <a:lt1>
        <a:srgbClr val="FFFFFF"/>
      </a:lt1>
      <a:dk2>
        <a:srgbClr val="000000"/>
      </a:dk2>
      <a:lt2>
        <a:srgbClr val="FFFFFF"/>
      </a:lt2>
      <a:accent1>
        <a:srgbClr val="068DA4"/>
      </a:accent1>
      <a:accent2>
        <a:srgbClr val="8A9D1B"/>
      </a:accent2>
      <a:accent3>
        <a:srgbClr val="5A4A61"/>
      </a:accent3>
      <a:accent4>
        <a:srgbClr val="43A38E"/>
      </a:accent4>
      <a:accent5>
        <a:srgbClr val="E26F1C"/>
      </a:accent5>
      <a:accent6>
        <a:srgbClr val="AB2328"/>
      </a:accent6>
      <a:hlink>
        <a:srgbClr val="068DA4"/>
      </a:hlink>
      <a:folHlink>
        <a:srgbClr val="068D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White V1.0 16.10.potx" id="{D0B89517-C177-4A3B-871F-C6121A8514F4}" vid="{9D1F2C47-CD94-46D3-81A6-874C50B004A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9041_Powerpoint-White-16.10</Template>
  <TotalTime>141</TotalTime>
  <Words>685</Words>
  <Application>Microsoft Office PowerPoint</Application>
  <PresentationFormat>On-screen Show (16:10)</PresentationFormat>
  <Paragraphs>83</Paragraphs>
  <Slides>11</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vt:lpstr>
      <vt:lpstr>Calibri</vt:lpstr>
      <vt:lpstr>Symbol</vt:lpstr>
      <vt:lpstr>Times New Roman</vt:lpstr>
      <vt:lpstr>Wingdings 2</vt:lpstr>
      <vt:lpstr>Cover Master</vt:lpstr>
      <vt:lpstr>Divider Master</vt:lpstr>
      <vt:lpstr>Content Master</vt:lpstr>
      <vt:lpstr>Content Master 2</vt:lpstr>
      <vt:lpstr>1_Content Master 2</vt:lpstr>
      <vt:lpstr>Content Master 3</vt:lpstr>
      <vt:lpstr>PowerPoint Presentation</vt:lpstr>
      <vt:lpstr>Learning outcomes</vt:lpstr>
      <vt:lpstr>Pre- session work discussed</vt:lpstr>
      <vt:lpstr>icebreaker</vt:lpstr>
      <vt:lpstr>diversity</vt:lpstr>
      <vt:lpstr>Diversity in school of a+b</vt:lpstr>
      <vt:lpstr>Define and explore inclusive teaching</vt:lpstr>
      <vt:lpstr>Defining universal design for learning</vt:lpstr>
      <vt:lpstr>Exemplars of inclusive teaching</vt:lpstr>
      <vt:lpstr>Plan Your own session!</vt:lpstr>
      <vt:lpstr>Thank you and reflections</vt:lpstr>
    </vt:vector>
  </TitlesOfParts>
  <Company>Deakin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Everist</dc:creator>
  <cp:lastModifiedBy>Janet Watson</cp:lastModifiedBy>
  <cp:revision>16</cp:revision>
  <dcterms:created xsi:type="dcterms:W3CDTF">2016-08-10T03:11:52Z</dcterms:created>
  <dcterms:modified xsi:type="dcterms:W3CDTF">2017-11-01T00:35:43Z</dcterms:modified>
</cp:coreProperties>
</file>