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2" r:id="rId4"/>
    <p:sldId id="280" r:id="rId5"/>
    <p:sldId id="271" r:id="rId6"/>
    <p:sldId id="274" r:id="rId7"/>
    <p:sldId id="27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93EB25-BCC0-4D40-94D0-9E773BC883C0}">
          <p14:sldIdLst>
            <p14:sldId id="257"/>
            <p14:sldId id="273"/>
            <p14:sldId id="272"/>
            <p14:sldId id="280"/>
            <p14:sldId id="271"/>
            <p14:sldId id="274"/>
            <p14:sldId id="277"/>
            <p14:sldId id="268"/>
          </p14:sldIdLst>
        </p14:section>
        <p14:section name="SmartArt examples" id="{EC99EAA8-7F14-4B22-9918-54923576F22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373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36" autoAdjust="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Ranking</a:t>
            </a:r>
            <a:r>
              <a:rPr lang="en-AU" baseline="0"/>
              <a:t> of supervisor roles</a:t>
            </a:r>
            <a:endParaRPr lang="en-A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125975919777778E-2"/>
          <c:y val="0.16763226918473864"/>
          <c:w val="0.94446350094732978"/>
          <c:h val="0.724438574289937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Director</c:v>
                </c:pt>
                <c:pt idx="1">
                  <c:v>Facilitator</c:v>
                </c:pt>
                <c:pt idx="2">
                  <c:v>Adviser</c:v>
                </c:pt>
                <c:pt idx="3">
                  <c:v>Teacher</c:v>
                </c:pt>
                <c:pt idx="4">
                  <c:v>Guide</c:v>
                </c:pt>
                <c:pt idx="5">
                  <c:v>Critic</c:v>
                </c:pt>
                <c:pt idx="6">
                  <c:v>Freedom Giver</c:v>
                </c:pt>
                <c:pt idx="7">
                  <c:v>Supporter</c:v>
                </c:pt>
                <c:pt idx="8">
                  <c:v>Friend</c:v>
                </c:pt>
                <c:pt idx="9">
                  <c:v>Manager</c:v>
                </c:pt>
                <c:pt idx="10">
                  <c:v>Examiner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3.8</c:v>
                </c:pt>
                <c:pt idx="1">
                  <c:v>4.8</c:v>
                </c:pt>
                <c:pt idx="2">
                  <c:v>6.4</c:v>
                </c:pt>
                <c:pt idx="3">
                  <c:v>5.6</c:v>
                </c:pt>
                <c:pt idx="4">
                  <c:v>4.4000000000000004</c:v>
                </c:pt>
                <c:pt idx="5">
                  <c:v>5.0999999999999996</c:v>
                </c:pt>
                <c:pt idx="6">
                  <c:v>5.9</c:v>
                </c:pt>
                <c:pt idx="7">
                  <c:v>3.9</c:v>
                </c:pt>
                <c:pt idx="8">
                  <c:v>10.199999999999999</c:v>
                </c:pt>
                <c:pt idx="9">
                  <c:v>5.8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4-4CC5-AF8B-7C3B2E0C4C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OnCampus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Director</c:v>
                </c:pt>
                <c:pt idx="1">
                  <c:v>Facilitator</c:v>
                </c:pt>
                <c:pt idx="2">
                  <c:v>Adviser</c:v>
                </c:pt>
                <c:pt idx="3">
                  <c:v>Teacher</c:v>
                </c:pt>
                <c:pt idx="4">
                  <c:v>Guide</c:v>
                </c:pt>
                <c:pt idx="5">
                  <c:v>Critic</c:v>
                </c:pt>
                <c:pt idx="6">
                  <c:v>Freedom Giver</c:v>
                </c:pt>
                <c:pt idx="7">
                  <c:v>Supporter</c:v>
                </c:pt>
                <c:pt idx="8">
                  <c:v>Friend</c:v>
                </c:pt>
                <c:pt idx="9">
                  <c:v>Manager</c:v>
                </c:pt>
                <c:pt idx="10">
                  <c:v>Examiner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7.5</c:v>
                </c:pt>
                <c:pt idx="1">
                  <c:v>4.333333333333333</c:v>
                </c:pt>
                <c:pt idx="2">
                  <c:v>5.666666666666667</c:v>
                </c:pt>
                <c:pt idx="3">
                  <c:v>1.6666666666666667</c:v>
                </c:pt>
                <c:pt idx="4">
                  <c:v>5</c:v>
                </c:pt>
                <c:pt idx="5">
                  <c:v>4.5</c:v>
                </c:pt>
                <c:pt idx="6">
                  <c:v>7.333333333333333</c:v>
                </c:pt>
                <c:pt idx="7">
                  <c:v>4.333333333333333</c:v>
                </c:pt>
                <c:pt idx="8">
                  <c:v>10.166666666666666</c:v>
                </c:pt>
                <c:pt idx="9">
                  <c:v>5.666666666666667</c:v>
                </c:pt>
                <c:pt idx="10">
                  <c:v>9.8333333333333339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4-4CC5-AF8B-7C3B2E0C4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851152"/>
        <c:axId val="515851808"/>
      </c:lineChart>
      <c:catAx>
        <c:axId val="515851152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51808"/>
        <c:crosses val="autoZero"/>
        <c:auto val="1"/>
        <c:lblAlgn val="ctr"/>
        <c:lblOffset val="100"/>
        <c:noMultiLvlLbl val="0"/>
      </c:catAx>
      <c:valAx>
        <c:axId val="515851808"/>
        <c:scaling>
          <c:orientation val="maxMin"/>
          <c:max val="11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51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4D05-2413-416E-8BCF-22CC6EAE5C7A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2EEF7-10B8-48BD-98D2-6BEDC41F7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2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1" y="1"/>
            <a:ext cx="9143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350F2A7-8E54-4B01-B0F1-5B3189911BAD}"/>
              </a:ext>
            </a:extLst>
          </p:cNvPr>
          <p:cNvSpPr/>
          <p:nvPr userDrawn="1"/>
        </p:nvSpPr>
        <p:spPr>
          <a:xfrm>
            <a:off x="4619913" y="1"/>
            <a:ext cx="4524087" cy="4816475"/>
          </a:xfrm>
          <a:custGeom>
            <a:avLst/>
            <a:gdLst>
              <a:gd name="connsiteX0" fmla="*/ 0 w 4524087"/>
              <a:gd name="connsiteY0" fmla="*/ 0 h 4816475"/>
              <a:gd name="connsiteX1" fmla="*/ 4327061 w 4524087"/>
              <a:gd name="connsiteY1" fmla="*/ 0 h 4816475"/>
              <a:gd name="connsiteX2" fmla="*/ 4524087 w 4524087"/>
              <a:gd name="connsiteY2" fmla="*/ 0 h 4816475"/>
              <a:gd name="connsiteX3" fmla="*/ 4524087 w 4524087"/>
              <a:gd name="connsiteY3" fmla="*/ 4161913 h 4816475"/>
              <a:gd name="connsiteX4" fmla="*/ 4413240 w 4524087"/>
              <a:gd name="connsiteY4" fmla="*/ 4253049 h 4816475"/>
              <a:gd name="connsiteX5" fmla="*/ 2747947 w 4524087"/>
              <a:gd name="connsiteY5" fmla="*/ 4816475 h 4816475"/>
              <a:gd name="connsiteX6" fmla="*/ 0 w 4524087"/>
              <a:gd name="connsiteY6" fmla="*/ 2060992 h 4816475"/>
              <a:gd name="connsiteX7" fmla="*/ 0 w 4524087"/>
              <a:gd name="connsiteY7" fmla="*/ 0 h 481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087" h="4816475">
                <a:moveTo>
                  <a:pt x="0" y="0"/>
                </a:moveTo>
                <a:cubicBezTo>
                  <a:pt x="0" y="0"/>
                  <a:pt x="0" y="0"/>
                  <a:pt x="4327061" y="0"/>
                </a:cubicBezTo>
                <a:lnTo>
                  <a:pt x="4524087" y="0"/>
                </a:lnTo>
                <a:lnTo>
                  <a:pt x="4524087" y="4161913"/>
                </a:lnTo>
                <a:lnTo>
                  <a:pt x="4413240" y="4253049"/>
                </a:lnTo>
                <a:cubicBezTo>
                  <a:pt x="3951150" y="4606553"/>
                  <a:pt x="3373981" y="4816475"/>
                  <a:pt x="2747947" y="4816475"/>
                </a:cubicBezTo>
                <a:cubicBezTo>
                  <a:pt x="1230434" y="4816475"/>
                  <a:pt x="0" y="3582984"/>
                  <a:pt x="0" y="2060992"/>
                </a:cubicBezTo>
                <a:cubicBezTo>
                  <a:pt x="0" y="2060992"/>
                  <a:pt x="0" y="2060992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17FF19C-E195-45CC-976E-17F7C7759893}"/>
              </a:ext>
            </a:extLst>
          </p:cNvPr>
          <p:cNvSpPr/>
          <p:nvPr userDrawn="1"/>
        </p:nvSpPr>
        <p:spPr>
          <a:xfrm>
            <a:off x="4554826" y="4870450"/>
            <a:ext cx="4589174" cy="1987550"/>
          </a:xfrm>
          <a:custGeom>
            <a:avLst/>
            <a:gdLst>
              <a:gd name="connsiteX0" fmla="*/ 2812873 w 4589174"/>
              <a:gd name="connsiteY0" fmla="*/ 0 h 1987550"/>
              <a:gd name="connsiteX1" fmla="*/ 4566918 w 4589174"/>
              <a:gd name="connsiteY1" fmla="*/ 570605 h 1987550"/>
              <a:gd name="connsiteX2" fmla="*/ 4589174 w 4589174"/>
              <a:gd name="connsiteY2" fmla="*/ 587891 h 1987550"/>
              <a:gd name="connsiteX3" fmla="*/ 4589174 w 4589174"/>
              <a:gd name="connsiteY3" fmla="*/ 1987550 h 1987550"/>
              <a:gd name="connsiteX4" fmla="*/ 4519414 w 4589174"/>
              <a:gd name="connsiteY4" fmla="*/ 1987550 h 1987550"/>
              <a:gd name="connsiteX5" fmla="*/ 0 w 4589174"/>
              <a:gd name="connsiteY5" fmla="*/ 1987550 h 1987550"/>
              <a:gd name="connsiteX6" fmla="*/ 2812873 w 4589174"/>
              <a:gd name="connsiteY6" fmla="*/ 0 h 19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9174" h="1987550">
                <a:moveTo>
                  <a:pt x="2812873" y="0"/>
                </a:moveTo>
                <a:cubicBezTo>
                  <a:pt x="3468438" y="0"/>
                  <a:pt x="4074531" y="211686"/>
                  <a:pt x="4566918" y="570605"/>
                </a:cubicBezTo>
                <a:lnTo>
                  <a:pt x="4589174" y="587891"/>
                </a:lnTo>
                <a:lnTo>
                  <a:pt x="4589174" y="1987550"/>
                </a:lnTo>
                <a:lnTo>
                  <a:pt x="4519414" y="1987550"/>
                </a:lnTo>
                <a:cubicBezTo>
                  <a:pt x="3816070" y="1987550"/>
                  <a:pt x="2492127" y="1987550"/>
                  <a:pt x="0" y="1987550"/>
                </a:cubicBezTo>
                <a:cubicBezTo>
                  <a:pt x="411856" y="829017"/>
                  <a:pt x="1515717" y="0"/>
                  <a:pt x="28128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376C5C6-6725-43C8-BB81-EA0D84D55F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2112" y="3951912"/>
            <a:ext cx="1688726" cy="168623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389" y="3051740"/>
            <a:ext cx="3714541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88" y="1122363"/>
            <a:ext cx="3714541" cy="1835208"/>
          </a:xfrm>
        </p:spPr>
        <p:txBody>
          <a:bodyPr anchor="b"/>
          <a:lstStyle>
            <a:lvl1pPr algn="l">
              <a:defRPr sz="45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87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07AC9EC-B695-415B-B6C5-74325AD87060}"/>
              </a:ext>
            </a:extLst>
          </p:cNvPr>
          <p:cNvSpPr/>
          <p:nvPr userDrawn="1"/>
        </p:nvSpPr>
        <p:spPr>
          <a:xfrm>
            <a:off x="4" y="7"/>
            <a:ext cx="9143999" cy="1503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Picture Placeholder 34">
            <a:extLst>
              <a:ext uri="{FF2B5EF4-FFF2-40B4-BE49-F238E27FC236}">
                <a16:creationId xmlns:a16="http://schemas.microsoft.com/office/drawing/2014/main" id="{E17B1B47-F6EB-49BD-B34E-B2C10295263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86202" y="1"/>
            <a:ext cx="2857798" cy="4930775"/>
          </a:xfrm>
          <a:custGeom>
            <a:avLst/>
            <a:gdLst>
              <a:gd name="connsiteX0" fmla="*/ 0 w 2857798"/>
              <a:gd name="connsiteY0" fmla="*/ 0 h 4930775"/>
              <a:gd name="connsiteX1" fmla="*/ 2857798 w 2857798"/>
              <a:gd name="connsiteY1" fmla="*/ 0 h 4930775"/>
              <a:gd name="connsiteX2" fmla="*/ 2857798 w 2857798"/>
              <a:gd name="connsiteY2" fmla="*/ 4884513 h 4930775"/>
              <a:gd name="connsiteX3" fmla="*/ 2635296 w 2857798"/>
              <a:gd name="connsiteY3" fmla="*/ 4918446 h 4930775"/>
              <a:gd name="connsiteX4" fmla="*/ 2390916 w 2857798"/>
              <a:gd name="connsiteY4" fmla="*/ 4930775 h 4930775"/>
              <a:gd name="connsiteX5" fmla="*/ 0 w 2857798"/>
              <a:gd name="connsiteY5" fmla="*/ 2543350 h 4930775"/>
              <a:gd name="connsiteX6" fmla="*/ 0 w 2857798"/>
              <a:gd name="connsiteY6" fmla="*/ 149177 h 493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98" h="4930775">
                <a:moveTo>
                  <a:pt x="0" y="0"/>
                </a:moveTo>
                <a:lnTo>
                  <a:pt x="2857798" y="0"/>
                </a:lnTo>
                <a:lnTo>
                  <a:pt x="2857798" y="4884513"/>
                </a:lnTo>
                <a:lnTo>
                  <a:pt x="2635296" y="4918446"/>
                </a:lnTo>
                <a:cubicBezTo>
                  <a:pt x="2554956" y="4926599"/>
                  <a:pt x="2473429" y="4930775"/>
                  <a:pt x="2390916" y="4930775"/>
                </a:cubicBezTo>
                <a:cubicBezTo>
                  <a:pt x="1070701" y="4930775"/>
                  <a:pt x="0" y="3861638"/>
                  <a:pt x="0" y="2543350"/>
                </a:cubicBezTo>
                <a:cubicBezTo>
                  <a:pt x="0" y="2543350"/>
                  <a:pt x="0" y="2543350"/>
                  <a:pt x="0" y="1491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144000" tIns="144000">
            <a:no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 dirty="0"/>
              <a:t>Click Icon to Add Image</a:t>
            </a:r>
            <a:endParaRPr lang="en-AU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E133A72-D4B0-474F-9044-61942B618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931127" y="5594831"/>
            <a:ext cx="1062000" cy="106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SzPct val="110000"/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</a:t>
            </a:r>
            <a:endParaRPr lang="en-AU" dirty="0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2979713-D2BC-4745-81E0-BBAA2A3F0A8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31150" y="5591175"/>
            <a:ext cx="1062038" cy="1065213"/>
          </a:xfrm>
          <a:custGeom>
            <a:avLst/>
            <a:gdLst>
              <a:gd name="T0" fmla="*/ 3400 w 6806"/>
              <a:gd name="T1" fmla="*/ 85 h 6803"/>
              <a:gd name="T2" fmla="*/ 3400 w 6806"/>
              <a:gd name="T3" fmla="*/ 85 h 6803"/>
              <a:gd name="T4" fmla="*/ 6720 w 6806"/>
              <a:gd name="T5" fmla="*/ 3399 h 6803"/>
              <a:gd name="T6" fmla="*/ 3406 w 6806"/>
              <a:gd name="T7" fmla="*/ 6719 h 6803"/>
              <a:gd name="T8" fmla="*/ 3403 w 6806"/>
              <a:gd name="T9" fmla="*/ 6719 h 6803"/>
              <a:gd name="T10" fmla="*/ 86 w 6806"/>
              <a:gd name="T11" fmla="*/ 3405 h 6803"/>
              <a:gd name="T12" fmla="*/ 1055 w 6806"/>
              <a:gd name="T13" fmla="*/ 1058 h 6803"/>
              <a:gd name="T14" fmla="*/ 3400 w 6806"/>
              <a:gd name="T15" fmla="*/ 85 h 6803"/>
              <a:gd name="T16" fmla="*/ 3400 w 6806"/>
              <a:gd name="T17" fmla="*/ 0 h 6803"/>
              <a:gd name="T18" fmla="*/ 995 w 6806"/>
              <a:gd name="T19" fmla="*/ 999 h 6803"/>
              <a:gd name="T20" fmla="*/ 1 w 6806"/>
              <a:gd name="T21" fmla="*/ 3405 h 6803"/>
              <a:gd name="T22" fmla="*/ 3403 w 6806"/>
              <a:gd name="T23" fmla="*/ 6803 h 6803"/>
              <a:gd name="T24" fmla="*/ 3406 w 6806"/>
              <a:gd name="T25" fmla="*/ 6803 h 6803"/>
              <a:gd name="T26" fmla="*/ 6804 w 6806"/>
              <a:gd name="T27" fmla="*/ 3399 h 6803"/>
              <a:gd name="T28" fmla="*/ 3400 w 6806"/>
              <a:gd name="T29" fmla="*/ 0 h 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06" h="6803">
                <a:moveTo>
                  <a:pt x="3400" y="85"/>
                </a:moveTo>
                <a:cubicBezTo>
                  <a:pt x="3400" y="85"/>
                  <a:pt x="3400" y="85"/>
                  <a:pt x="3400" y="85"/>
                </a:cubicBezTo>
                <a:cubicBezTo>
                  <a:pt x="5229" y="85"/>
                  <a:pt x="6718" y="1571"/>
                  <a:pt x="6720" y="3399"/>
                </a:cubicBezTo>
                <a:cubicBezTo>
                  <a:pt x="6722" y="5228"/>
                  <a:pt x="5235" y="6717"/>
                  <a:pt x="3406" y="6719"/>
                </a:cubicBezTo>
                <a:cubicBezTo>
                  <a:pt x="3403" y="6719"/>
                  <a:pt x="3403" y="6719"/>
                  <a:pt x="3403" y="6719"/>
                </a:cubicBezTo>
                <a:cubicBezTo>
                  <a:pt x="1575" y="6719"/>
                  <a:pt x="87" y="5232"/>
                  <a:pt x="86" y="3405"/>
                </a:cubicBezTo>
                <a:cubicBezTo>
                  <a:pt x="85" y="2519"/>
                  <a:pt x="429" y="1685"/>
                  <a:pt x="1055" y="1058"/>
                </a:cubicBezTo>
                <a:cubicBezTo>
                  <a:pt x="1681" y="431"/>
                  <a:pt x="2514" y="85"/>
                  <a:pt x="3400" y="85"/>
                </a:cubicBezTo>
                <a:moveTo>
                  <a:pt x="3400" y="0"/>
                </a:moveTo>
                <a:cubicBezTo>
                  <a:pt x="2491" y="1"/>
                  <a:pt x="1637" y="355"/>
                  <a:pt x="995" y="999"/>
                </a:cubicBezTo>
                <a:cubicBezTo>
                  <a:pt x="354" y="1642"/>
                  <a:pt x="0" y="2496"/>
                  <a:pt x="1" y="3405"/>
                </a:cubicBezTo>
                <a:cubicBezTo>
                  <a:pt x="3" y="5279"/>
                  <a:pt x="1529" y="6803"/>
                  <a:pt x="3403" y="6803"/>
                </a:cubicBezTo>
                <a:cubicBezTo>
                  <a:pt x="3406" y="6803"/>
                  <a:pt x="3406" y="6803"/>
                  <a:pt x="3406" y="6803"/>
                </a:cubicBezTo>
                <a:cubicBezTo>
                  <a:pt x="5281" y="6802"/>
                  <a:pt x="6806" y="5274"/>
                  <a:pt x="6804" y="3399"/>
                </a:cubicBezTo>
                <a:cubicBezTo>
                  <a:pt x="6803" y="1525"/>
                  <a:pt x="5277" y="0"/>
                  <a:pt x="34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41" name="Text Placeholder 7">
            <a:extLst>
              <a:ext uri="{FF2B5EF4-FFF2-40B4-BE49-F238E27FC236}">
                <a16:creationId xmlns:a16="http://schemas.microsoft.com/office/drawing/2014/main" id="{249BAF2C-024F-493D-94ED-A02A44D4A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1950" y="1393825"/>
            <a:ext cx="5850456" cy="4351338"/>
          </a:xfrm>
        </p:spPr>
        <p:txBody>
          <a:bodyPr numCol="2" spcCol="540000"/>
          <a:lstStyle>
            <a:lvl1pPr>
              <a:defRPr sz="3200"/>
            </a:lvl1pPr>
          </a:lstStyle>
          <a:p>
            <a:pPr lvl="0"/>
            <a:r>
              <a:rPr lang="en-US" dirty="0"/>
              <a:t>There are five type styles in the template, available as List Levels. Press the Increase / Decrease button in the paragraph section of the home ribbon to move through the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8391" y="270172"/>
            <a:ext cx="5844015" cy="9599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D1033-F4F5-42DB-8C0F-62AE07B5C0F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D50D76E-8735-4E62-A5B8-B9199C2E3EFA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FFA94-E32F-45CA-81AA-F67AEAD0A37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17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4" y="0"/>
            <a:ext cx="9143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2C35E69-65B8-47C5-9DE9-8D1E9E73A4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25947" y="0"/>
            <a:ext cx="6418056" cy="6858000"/>
          </a:xfrm>
          <a:custGeom>
            <a:avLst/>
            <a:gdLst>
              <a:gd name="connsiteX0" fmla="*/ 0 w 6418056"/>
              <a:gd name="connsiteY0" fmla="*/ 0 h 6858000"/>
              <a:gd name="connsiteX1" fmla="*/ 6418056 w 6418056"/>
              <a:gd name="connsiteY1" fmla="*/ 0 h 6858000"/>
              <a:gd name="connsiteX2" fmla="*/ 6418056 w 6418056"/>
              <a:gd name="connsiteY2" fmla="*/ 3488292 h 6858000"/>
              <a:gd name="connsiteX3" fmla="*/ 4465777 w 6418056"/>
              <a:gd name="connsiteY3" fmla="*/ 6858000 h 6858000"/>
              <a:gd name="connsiteX4" fmla="*/ 3977804 w 6418056"/>
              <a:gd name="connsiteY4" fmla="*/ 6858000 h 6858000"/>
              <a:gd name="connsiteX5" fmla="*/ 1947696 w 6418056"/>
              <a:gd name="connsiteY5" fmla="*/ 3359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8056" h="6858000">
                <a:moveTo>
                  <a:pt x="0" y="0"/>
                </a:moveTo>
                <a:lnTo>
                  <a:pt x="6418056" y="0"/>
                </a:lnTo>
                <a:lnTo>
                  <a:pt x="6418056" y="3488292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ADC8700-B92D-47E8-8734-6238CC5B8DF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931127" y="5594831"/>
            <a:ext cx="1062000" cy="106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SzPct val="110000"/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</a:t>
            </a:r>
            <a:endParaRPr lang="en-AU" dirty="0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986E7E6-1B30-4D0A-ADEB-5EAB716E35A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31150" y="5591175"/>
            <a:ext cx="1062038" cy="1065213"/>
          </a:xfrm>
          <a:custGeom>
            <a:avLst/>
            <a:gdLst>
              <a:gd name="T0" fmla="*/ 3400 w 6806"/>
              <a:gd name="T1" fmla="*/ 85 h 6803"/>
              <a:gd name="T2" fmla="*/ 3400 w 6806"/>
              <a:gd name="T3" fmla="*/ 85 h 6803"/>
              <a:gd name="T4" fmla="*/ 6720 w 6806"/>
              <a:gd name="T5" fmla="*/ 3399 h 6803"/>
              <a:gd name="T6" fmla="*/ 3406 w 6806"/>
              <a:gd name="T7" fmla="*/ 6719 h 6803"/>
              <a:gd name="T8" fmla="*/ 3403 w 6806"/>
              <a:gd name="T9" fmla="*/ 6719 h 6803"/>
              <a:gd name="T10" fmla="*/ 86 w 6806"/>
              <a:gd name="T11" fmla="*/ 3405 h 6803"/>
              <a:gd name="T12" fmla="*/ 1055 w 6806"/>
              <a:gd name="T13" fmla="*/ 1058 h 6803"/>
              <a:gd name="T14" fmla="*/ 3400 w 6806"/>
              <a:gd name="T15" fmla="*/ 85 h 6803"/>
              <a:gd name="T16" fmla="*/ 3400 w 6806"/>
              <a:gd name="T17" fmla="*/ 0 h 6803"/>
              <a:gd name="T18" fmla="*/ 995 w 6806"/>
              <a:gd name="T19" fmla="*/ 999 h 6803"/>
              <a:gd name="T20" fmla="*/ 1 w 6806"/>
              <a:gd name="T21" fmla="*/ 3405 h 6803"/>
              <a:gd name="T22" fmla="*/ 3403 w 6806"/>
              <a:gd name="T23" fmla="*/ 6803 h 6803"/>
              <a:gd name="T24" fmla="*/ 3406 w 6806"/>
              <a:gd name="T25" fmla="*/ 6803 h 6803"/>
              <a:gd name="T26" fmla="*/ 6804 w 6806"/>
              <a:gd name="T27" fmla="*/ 3399 h 6803"/>
              <a:gd name="T28" fmla="*/ 3400 w 6806"/>
              <a:gd name="T29" fmla="*/ 0 h 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06" h="6803">
                <a:moveTo>
                  <a:pt x="3400" y="85"/>
                </a:moveTo>
                <a:cubicBezTo>
                  <a:pt x="3400" y="85"/>
                  <a:pt x="3400" y="85"/>
                  <a:pt x="3400" y="85"/>
                </a:cubicBezTo>
                <a:cubicBezTo>
                  <a:pt x="5229" y="85"/>
                  <a:pt x="6718" y="1571"/>
                  <a:pt x="6720" y="3399"/>
                </a:cubicBezTo>
                <a:cubicBezTo>
                  <a:pt x="6722" y="5228"/>
                  <a:pt x="5235" y="6717"/>
                  <a:pt x="3406" y="6719"/>
                </a:cubicBezTo>
                <a:cubicBezTo>
                  <a:pt x="3403" y="6719"/>
                  <a:pt x="3403" y="6719"/>
                  <a:pt x="3403" y="6719"/>
                </a:cubicBezTo>
                <a:cubicBezTo>
                  <a:pt x="1575" y="6719"/>
                  <a:pt x="87" y="5232"/>
                  <a:pt x="86" y="3405"/>
                </a:cubicBezTo>
                <a:cubicBezTo>
                  <a:pt x="85" y="2519"/>
                  <a:pt x="429" y="1685"/>
                  <a:pt x="1055" y="1058"/>
                </a:cubicBezTo>
                <a:cubicBezTo>
                  <a:pt x="1681" y="431"/>
                  <a:pt x="2514" y="85"/>
                  <a:pt x="3400" y="85"/>
                </a:cubicBezTo>
                <a:moveTo>
                  <a:pt x="3400" y="0"/>
                </a:moveTo>
                <a:cubicBezTo>
                  <a:pt x="2491" y="1"/>
                  <a:pt x="1637" y="355"/>
                  <a:pt x="995" y="999"/>
                </a:cubicBezTo>
                <a:cubicBezTo>
                  <a:pt x="354" y="1642"/>
                  <a:pt x="0" y="2496"/>
                  <a:pt x="1" y="3405"/>
                </a:cubicBezTo>
                <a:cubicBezTo>
                  <a:pt x="3" y="5279"/>
                  <a:pt x="1529" y="6803"/>
                  <a:pt x="3403" y="6803"/>
                </a:cubicBezTo>
                <a:cubicBezTo>
                  <a:pt x="3406" y="6803"/>
                  <a:pt x="3406" y="6803"/>
                  <a:pt x="3406" y="6803"/>
                </a:cubicBezTo>
                <a:cubicBezTo>
                  <a:pt x="5281" y="6802"/>
                  <a:pt x="6806" y="5274"/>
                  <a:pt x="6804" y="3399"/>
                </a:cubicBezTo>
                <a:cubicBezTo>
                  <a:pt x="6803" y="1525"/>
                  <a:pt x="5277" y="0"/>
                  <a:pt x="34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35FC20B-63A1-4CD3-A0E3-95908EB0C9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55" y="1393825"/>
            <a:ext cx="4787887" cy="4802188"/>
          </a:xfrm>
          <a:custGeom>
            <a:avLst/>
            <a:gdLst>
              <a:gd name="connsiteX0" fmla="*/ 0 w 4787887"/>
              <a:gd name="connsiteY0" fmla="*/ 0 h 4802188"/>
              <a:gd name="connsiteX1" fmla="*/ 2717578 w 4787887"/>
              <a:gd name="connsiteY1" fmla="*/ 0 h 4802188"/>
              <a:gd name="connsiteX2" fmla="*/ 4787887 w 4787887"/>
              <a:gd name="connsiteY2" fmla="*/ 3577338 h 4802188"/>
              <a:gd name="connsiteX3" fmla="*/ 4787887 w 4787887"/>
              <a:gd name="connsiteY3" fmla="*/ 4802188 h 4802188"/>
              <a:gd name="connsiteX4" fmla="*/ 0 w 4787887"/>
              <a:gd name="connsiteY4" fmla="*/ 4802188 h 48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7887" h="4802188">
                <a:moveTo>
                  <a:pt x="0" y="0"/>
                </a:moveTo>
                <a:lnTo>
                  <a:pt x="2717578" y="0"/>
                </a:lnTo>
                <a:lnTo>
                  <a:pt x="4787887" y="3577338"/>
                </a:lnTo>
                <a:lnTo>
                  <a:pt x="4787887" y="4802188"/>
                </a:lnTo>
                <a:lnTo>
                  <a:pt x="0" y="4802188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79992" indent="-179992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59982" indent="-179992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79992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First Level Heading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420E3-C3D3-4564-86FC-14B217FC30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CD44280-D26F-4514-8F17-6E696DBD6C33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A4CDB-712F-4F2D-B28A-F9CE42003A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96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hree Box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853CAFBE-951E-4246-BA1D-725A804EE6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26807" y="1866905"/>
            <a:ext cx="2159794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1550AFC-90F7-4DB2-BCDA-549CDDC4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26521" y="1866905"/>
            <a:ext cx="2159794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6232" y="1866905"/>
            <a:ext cx="2159794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66B2B-A029-421F-B319-E41228B9244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66CB0A3-66FF-4335-9945-2161DE5CF049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854A1-37D5-4889-B3F3-967AD061A75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62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hree Box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AEA2733-1074-4E88-BFB1-608DFC511F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09235" y="1935480"/>
            <a:ext cx="214884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5BB8D98-408E-46F3-8147-011B3F4094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0355" y="1935480"/>
            <a:ext cx="214884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7190" y="1935480"/>
            <a:ext cx="214884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36D96-390C-49AB-8359-D557A9789B4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3D7E814-ECEA-4BE2-868F-454659A2D102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1BB39-5D48-4A5C-874D-F16AC8B20E1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83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wo Box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1550AFC-90F7-4DB2-BCDA-549CDDC4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15214" y="1866905"/>
            <a:ext cx="2961770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6235" y="1866905"/>
            <a:ext cx="3045619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C5DD8-27D6-444E-B615-334BA174B68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A86F0A1-DF44-46A6-912D-251545DA280E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0C989-4B7B-4CDD-BBCA-FC38C75EF4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8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wo Box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5BB8D98-408E-46F3-8147-011B3F4094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7276" y="1935480"/>
            <a:ext cx="3493674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41474" y="1935480"/>
            <a:ext cx="3487579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600">
                <a:solidFill>
                  <a:schemeClr val="tx1"/>
                </a:solidFill>
              </a:defRPr>
            </a:lvl4pPr>
            <a:lvl5pPr marL="0" indent="0">
              <a:buNone/>
              <a:defRPr sz="1600">
                <a:solidFill>
                  <a:schemeClr val="tx1"/>
                </a:solidFill>
              </a:defRPr>
            </a:lvl5pPr>
            <a:lvl6pPr marL="0" indent="0">
              <a:buNone/>
              <a:defRPr sz="1600">
                <a:solidFill>
                  <a:schemeClr val="tx1"/>
                </a:solidFill>
              </a:defRPr>
            </a:lvl6pPr>
            <a:lvl7pPr marL="0" indent="0">
              <a:buNone/>
              <a:defRPr sz="1600">
                <a:solidFill>
                  <a:schemeClr val="tx1"/>
                </a:solidFill>
              </a:defRPr>
            </a:lvl7pPr>
            <a:lvl8pPr marL="0" indent="0">
              <a:buNone/>
              <a:defRPr sz="1600">
                <a:solidFill>
                  <a:schemeClr val="tx1"/>
                </a:solidFill>
              </a:defRPr>
            </a:lvl8pPr>
            <a:lvl9pPr marL="0" indent="0"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40CA9B-87A8-41EA-97AA-EEB184C8985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BD10F8B-3597-49E3-A548-FEE2F2E068AC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CC0DA-6383-4F86-8DA9-02F00F37B8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3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-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2BC3F0B-231E-433D-98CF-50AF799401E4}"/>
              </a:ext>
            </a:extLst>
          </p:cNvPr>
          <p:cNvSpPr/>
          <p:nvPr userDrawn="1"/>
        </p:nvSpPr>
        <p:spPr>
          <a:xfrm>
            <a:off x="5" y="0"/>
            <a:ext cx="6894832" cy="1485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F167572-8697-4653-9537-CE9FD60E47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168526"/>
            <a:ext cx="3946341" cy="5040000"/>
          </a:xfrm>
          <a:custGeom>
            <a:avLst/>
            <a:gdLst>
              <a:gd name="connsiteX0" fmla="*/ 0 w 3946341"/>
              <a:gd name="connsiteY0" fmla="*/ 0 h 5040000"/>
              <a:gd name="connsiteX1" fmla="*/ 121239 w 3946341"/>
              <a:gd name="connsiteY1" fmla="*/ 0 h 5040000"/>
              <a:gd name="connsiteX2" fmla="*/ 1425981 w 3946341"/>
              <a:gd name="connsiteY2" fmla="*/ 0 h 5040000"/>
              <a:gd name="connsiteX3" fmla="*/ 3946341 w 3946341"/>
              <a:gd name="connsiteY3" fmla="*/ 2520000 h 5040000"/>
              <a:gd name="connsiteX4" fmla="*/ 1425981 w 3946341"/>
              <a:gd name="connsiteY4" fmla="*/ 5040000 h 5040000"/>
              <a:gd name="connsiteX5" fmla="*/ 144515 w 3946341"/>
              <a:gd name="connsiteY5" fmla="*/ 5040000 h 5040000"/>
              <a:gd name="connsiteX6" fmla="*/ 0 w 3946341"/>
              <a:gd name="connsiteY6" fmla="*/ 5040000 h 50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6341" h="5040000">
                <a:moveTo>
                  <a:pt x="0" y="0"/>
                </a:moveTo>
                <a:lnTo>
                  <a:pt x="121239" y="0"/>
                </a:lnTo>
                <a:cubicBezTo>
                  <a:pt x="1425981" y="0"/>
                  <a:pt x="1425981" y="0"/>
                  <a:pt x="1425981" y="0"/>
                </a:cubicBezTo>
                <a:cubicBezTo>
                  <a:pt x="2817401" y="0"/>
                  <a:pt x="3946341" y="1128780"/>
                  <a:pt x="3946341" y="2520000"/>
                </a:cubicBezTo>
                <a:cubicBezTo>
                  <a:pt x="3946341" y="3911221"/>
                  <a:pt x="2817401" y="5040000"/>
                  <a:pt x="1425981" y="5040000"/>
                </a:cubicBezTo>
                <a:cubicBezTo>
                  <a:pt x="903405" y="5040000"/>
                  <a:pt x="482895" y="5040000"/>
                  <a:pt x="144515" y="5040000"/>
                </a:cubicBezTo>
                <a:lnTo>
                  <a:pt x="0" y="50400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5AEC05CA-1043-4448-9865-576721D8E7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04583" y="1276415"/>
            <a:ext cx="4744800" cy="4744800"/>
          </a:xfrm>
          <a:custGeom>
            <a:avLst/>
            <a:gdLst>
              <a:gd name="connsiteX0" fmla="*/ 2372400 w 4744800"/>
              <a:gd name="connsiteY0" fmla="*/ 0 h 4744800"/>
              <a:gd name="connsiteX1" fmla="*/ 4744800 w 4744800"/>
              <a:gd name="connsiteY1" fmla="*/ 2372400 h 4744800"/>
              <a:gd name="connsiteX2" fmla="*/ 2372400 w 4744800"/>
              <a:gd name="connsiteY2" fmla="*/ 4744800 h 4744800"/>
              <a:gd name="connsiteX3" fmla="*/ 0 w 4744800"/>
              <a:gd name="connsiteY3" fmla="*/ 2372400 h 4744800"/>
              <a:gd name="connsiteX4" fmla="*/ 2372400 w 4744800"/>
              <a:gd name="connsiteY4" fmla="*/ 0 h 47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4800" h="4744800">
                <a:moveTo>
                  <a:pt x="2372400" y="0"/>
                </a:moveTo>
                <a:cubicBezTo>
                  <a:pt x="3682640" y="0"/>
                  <a:pt x="4744800" y="1062160"/>
                  <a:pt x="4744800" y="2372400"/>
                </a:cubicBezTo>
                <a:cubicBezTo>
                  <a:pt x="4744800" y="3682640"/>
                  <a:pt x="3682640" y="4744800"/>
                  <a:pt x="2372400" y="4744800"/>
                </a:cubicBezTo>
                <a:cubicBezTo>
                  <a:pt x="1062160" y="4744800"/>
                  <a:pt x="0" y="3682640"/>
                  <a:pt x="0" y="2372400"/>
                </a:cubicBezTo>
                <a:cubicBezTo>
                  <a:pt x="0" y="1062160"/>
                  <a:pt x="1062160" y="0"/>
                  <a:pt x="2372400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144000" rIns="108000" bIns="144000" anchor="ctr">
            <a:noAutofit/>
          </a:bodyPr>
          <a:lstStyle>
            <a:lvl1pPr algn="ctr" rtl="0">
              <a:spcBef>
                <a:spcPts val="0"/>
              </a:spcBef>
              <a:spcAft>
                <a:spcPts val="0"/>
              </a:spcAft>
              <a:defRPr sz="3000" b="1">
                <a:solidFill>
                  <a:schemeClr val="bg1"/>
                </a:solidFill>
              </a:defRPr>
            </a:lvl1pPr>
            <a:lvl2pPr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0" indent="0" algn="ctr" rtl="0">
              <a:buNone/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0" indent="0" algn="ctr" rtl="0">
              <a:buNone/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0"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 algn="ctr" rtl="0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Pull-out copy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D8D93-E0EE-47C1-BE4B-F271E90A29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1EFEDFB-F505-4528-9387-9E542C7A455B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40C93-9F37-4142-B7F5-7D1DC64C7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2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4" y="0"/>
            <a:ext cx="9143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ED405C8-B194-4738-BD02-B4DA77A7C5C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931127" y="5594831"/>
            <a:ext cx="1062000" cy="106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SzPct val="110000"/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</a:t>
            </a:r>
            <a:endParaRPr lang="en-AU" dirty="0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E9CC720-9F84-44ED-9559-C73DE2D3F08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31150" y="5591175"/>
            <a:ext cx="1062038" cy="1065213"/>
          </a:xfrm>
          <a:custGeom>
            <a:avLst/>
            <a:gdLst>
              <a:gd name="T0" fmla="*/ 3400 w 6806"/>
              <a:gd name="T1" fmla="*/ 85 h 6803"/>
              <a:gd name="T2" fmla="*/ 3400 w 6806"/>
              <a:gd name="T3" fmla="*/ 85 h 6803"/>
              <a:gd name="T4" fmla="*/ 6720 w 6806"/>
              <a:gd name="T5" fmla="*/ 3399 h 6803"/>
              <a:gd name="T6" fmla="*/ 3406 w 6806"/>
              <a:gd name="T7" fmla="*/ 6719 h 6803"/>
              <a:gd name="T8" fmla="*/ 3403 w 6806"/>
              <a:gd name="T9" fmla="*/ 6719 h 6803"/>
              <a:gd name="T10" fmla="*/ 86 w 6806"/>
              <a:gd name="T11" fmla="*/ 3405 h 6803"/>
              <a:gd name="T12" fmla="*/ 1055 w 6806"/>
              <a:gd name="T13" fmla="*/ 1058 h 6803"/>
              <a:gd name="T14" fmla="*/ 3400 w 6806"/>
              <a:gd name="T15" fmla="*/ 85 h 6803"/>
              <a:gd name="T16" fmla="*/ 3400 w 6806"/>
              <a:gd name="T17" fmla="*/ 0 h 6803"/>
              <a:gd name="T18" fmla="*/ 995 w 6806"/>
              <a:gd name="T19" fmla="*/ 999 h 6803"/>
              <a:gd name="T20" fmla="*/ 1 w 6806"/>
              <a:gd name="T21" fmla="*/ 3405 h 6803"/>
              <a:gd name="T22" fmla="*/ 3403 w 6806"/>
              <a:gd name="T23" fmla="*/ 6803 h 6803"/>
              <a:gd name="T24" fmla="*/ 3406 w 6806"/>
              <a:gd name="T25" fmla="*/ 6803 h 6803"/>
              <a:gd name="T26" fmla="*/ 6804 w 6806"/>
              <a:gd name="T27" fmla="*/ 3399 h 6803"/>
              <a:gd name="T28" fmla="*/ 3400 w 6806"/>
              <a:gd name="T29" fmla="*/ 0 h 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06" h="6803">
                <a:moveTo>
                  <a:pt x="3400" y="85"/>
                </a:moveTo>
                <a:cubicBezTo>
                  <a:pt x="3400" y="85"/>
                  <a:pt x="3400" y="85"/>
                  <a:pt x="3400" y="85"/>
                </a:cubicBezTo>
                <a:cubicBezTo>
                  <a:pt x="5229" y="85"/>
                  <a:pt x="6718" y="1571"/>
                  <a:pt x="6720" y="3399"/>
                </a:cubicBezTo>
                <a:cubicBezTo>
                  <a:pt x="6722" y="5228"/>
                  <a:pt x="5235" y="6717"/>
                  <a:pt x="3406" y="6719"/>
                </a:cubicBezTo>
                <a:cubicBezTo>
                  <a:pt x="3403" y="6719"/>
                  <a:pt x="3403" y="6719"/>
                  <a:pt x="3403" y="6719"/>
                </a:cubicBezTo>
                <a:cubicBezTo>
                  <a:pt x="1575" y="6719"/>
                  <a:pt x="87" y="5232"/>
                  <a:pt x="86" y="3405"/>
                </a:cubicBezTo>
                <a:cubicBezTo>
                  <a:pt x="85" y="2519"/>
                  <a:pt x="429" y="1685"/>
                  <a:pt x="1055" y="1058"/>
                </a:cubicBezTo>
                <a:cubicBezTo>
                  <a:pt x="1681" y="431"/>
                  <a:pt x="2514" y="85"/>
                  <a:pt x="3400" y="85"/>
                </a:cubicBezTo>
                <a:moveTo>
                  <a:pt x="3400" y="0"/>
                </a:moveTo>
                <a:cubicBezTo>
                  <a:pt x="2491" y="1"/>
                  <a:pt x="1637" y="355"/>
                  <a:pt x="995" y="999"/>
                </a:cubicBezTo>
                <a:cubicBezTo>
                  <a:pt x="354" y="1642"/>
                  <a:pt x="0" y="2496"/>
                  <a:pt x="1" y="3405"/>
                </a:cubicBezTo>
                <a:cubicBezTo>
                  <a:pt x="3" y="5279"/>
                  <a:pt x="1529" y="6803"/>
                  <a:pt x="3403" y="6803"/>
                </a:cubicBezTo>
                <a:cubicBezTo>
                  <a:pt x="3406" y="6803"/>
                  <a:pt x="3406" y="6803"/>
                  <a:pt x="3406" y="6803"/>
                </a:cubicBezTo>
                <a:cubicBezTo>
                  <a:pt x="5281" y="6802"/>
                  <a:pt x="6806" y="5274"/>
                  <a:pt x="6804" y="3399"/>
                </a:cubicBezTo>
                <a:cubicBezTo>
                  <a:pt x="6803" y="1525"/>
                  <a:pt x="5277" y="0"/>
                  <a:pt x="34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A440D47-120F-417D-B465-949547743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55" y="1393825"/>
            <a:ext cx="4550569" cy="4792663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79992" indent="-179992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59982" indent="-179992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79992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First Level Heading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11349FD-F299-41DC-9C92-3E224DB272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9842" y="1260601"/>
            <a:ext cx="3994161" cy="3996000"/>
          </a:xfrm>
          <a:custGeom>
            <a:avLst/>
            <a:gdLst>
              <a:gd name="connsiteX0" fmla="*/ 2001099 w 3994161"/>
              <a:gd name="connsiteY0" fmla="*/ 0 h 3996000"/>
              <a:gd name="connsiteX1" fmla="*/ 3923942 w 3994161"/>
              <a:gd name="connsiteY1" fmla="*/ 0 h 3996000"/>
              <a:gd name="connsiteX2" fmla="*/ 3994161 w 3994161"/>
              <a:gd name="connsiteY2" fmla="*/ 0 h 3996000"/>
              <a:gd name="connsiteX3" fmla="*/ 3994161 w 3994161"/>
              <a:gd name="connsiteY3" fmla="*/ 3996000 h 3996000"/>
              <a:gd name="connsiteX4" fmla="*/ 3851749 w 3994161"/>
              <a:gd name="connsiteY4" fmla="*/ 3996000 h 3996000"/>
              <a:gd name="connsiteX5" fmla="*/ 2001099 w 3994161"/>
              <a:gd name="connsiteY5" fmla="*/ 3996000 h 3996000"/>
              <a:gd name="connsiteX6" fmla="*/ 0 w 3994161"/>
              <a:gd name="connsiteY6" fmla="*/ 1996418 h 3996000"/>
              <a:gd name="connsiteX7" fmla="*/ 2001099 w 3994161"/>
              <a:gd name="connsiteY7" fmla="*/ 0 h 39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4161" h="3996000">
                <a:moveTo>
                  <a:pt x="2001099" y="0"/>
                </a:moveTo>
                <a:cubicBezTo>
                  <a:pt x="2001099" y="0"/>
                  <a:pt x="2001099" y="0"/>
                  <a:pt x="3923942" y="0"/>
                </a:cubicBezTo>
                <a:lnTo>
                  <a:pt x="3994161" y="0"/>
                </a:lnTo>
                <a:lnTo>
                  <a:pt x="3994161" y="3996000"/>
                </a:lnTo>
                <a:lnTo>
                  <a:pt x="3851749" y="3996000"/>
                </a:lnTo>
                <a:cubicBezTo>
                  <a:pt x="3401591" y="3996000"/>
                  <a:pt x="2801380" y="3996000"/>
                  <a:pt x="2001099" y="3996000"/>
                </a:cubicBezTo>
                <a:cubicBezTo>
                  <a:pt x="896062" y="3996000"/>
                  <a:pt x="0" y="3100618"/>
                  <a:pt x="0" y="1996418"/>
                </a:cubicBezTo>
                <a:cubicBezTo>
                  <a:pt x="0" y="892219"/>
                  <a:pt x="896062" y="0"/>
                  <a:pt x="2001099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224000" tIns="108000" rIns="144000" bIns="108000" anchor="ctr">
            <a:noAutofit/>
          </a:bodyPr>
          <a:lstStyle>
            <a:lvl1pPr marL="90000" indent="-9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‘"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Pull-out quote</a:t>
            </a:r>
          </a:p>
          <a:p>
            <a:pPr lvl="0"/>
            <a:r>
              <a:rPr lang="en-US" dirty="0"/>
              <a:t>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5B068-8135-48FB-A7DE-F08BB20465D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A141A4-67CC-4D57-BBFF-EBD21F63CA66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8B1D9-E70D-48E2-A5BC-C0CC1132E2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5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4" y="0"/>
            <a:ext cx="9143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7D53FBB-0475-44ED-98C6-EF88703E42F0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931127" y="5594831"/>
            <a:ext cx="1062000" cy="106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SzPct val="110000"/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</a:t>
            </a:r>
            <a:endParaRPr lang="en-AU" dirty="0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0937A8D-EEE8-4E39-9DED-4C195642165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31150" y="5591175"/>
            <a:ext cx="1062038" cy="1065213"/>
          </a:xfrm>
          <a:custGeom>
            <a:avLst/>
            <a:gdLst>
              <a:gd name="T0" fmla="*/ 3400 w 6806"/>
              <a:gd name="T1" fmla="*/ 85 h 6803"/>
              <a:gd name="T2" fmla="*/ 3400 w 6806"/>
              <a:gd name="T3" fmla="*/ 85 h 6803"/>
              <a:gd name="T4" fmla="*/ 6720 w 6806"/>
              <a:gd name="T5" fmla="*/ 3399 h 6803"/>
              <a:gd name="T6" fmla="*/ 3406 w 6806"/>
              <a:gd name="T7" fmla="*/ 6719 h 6803"/>
              <a:gd name="T8" fmla="*/ 3403 w 6806"/>
              <a:gd name="T9" fmla="*/ 6719 h 6803"/>
              <a:gd name="T10" fmla="*/ 86 w 6806"/>
              <a:gd name="T11" fmla="*/ 3405 h 6803"/>
              <a:gd name="T12" fmla="*/ 1055 w 6806"/>
              <a:gd name="T13" fmla="*/ 1058 h 6803"/>
              <a:gd name="T14" fmla="*/ 3400 w 6806"/>
              <a:gd name="T15" fmla="*/ 85 h 6803"/>
              <a:gd name="T16" fmla="*/ 3400 w 6806"/>
              <a:gd name="T17" fmla="*/ 0 h 6803"/>
              <a:gd name="T18" fmla="*/ 995 w 6806"/>
              <a:gd name="T19" fmla="*/ 999 h 6803"/>
              <a:gd name="T20" fmla="*/ 1 w 6806"/>
              <a:gd name="T21" fmla="*/ 3405 h 6803"/>
              <a:gd name="T22" fmla="*/ 3403 w 6806"/>
              <a:gd name="T23" fmla="*/ 6803 h 6803"/>
              <a:gd name="T24" fmla="*/ 3406 w 6806"/>
              <a:gd name="T25" fmla="*/ 6803 h 6803"/>
              <a:gd name="T26" fmla="*/ 6804 w 6806"/>
              <a:gd name="T27" fmla="*/ 3399 h 6803"/>
              <a:gd name="T28" fmla="*/ 3400 w 6806"/>
              <a:gd name="T29" fmla="*/ 0 h 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06" h="6803">
                <a:moveTo>
                  <a:pt x="3400" y="85"/>
                </a:moveTo>
                <a:cubicBezTo>
                  <a:pt x="3400" y="85"/>
                  <a:pt x="3400" y="85"/>
                  <a:pt x="3400" y="85"/>
                </a:cubicBezTo>
                <a:cubicBezTo>
                  <a:pt x="5229" y="85"/>
                  <a:pt x="6718" y="1571"/>
                  <a:pt x="6720" y="3399"/>
                </a:cubicBezTo>
                <a:cubicBezTo>
                  <a:pt x="6722" y="5228"/>
                  <a:pt x="5235" y="6717"/>
                  <a:pt x="3406" y="6719"/>
                </a:cubicBezTo>
                <a:cubicBezTo>
                  <a:pt x="3403" y="6719"/>
                  <a:pt x="3403" y="6719"/>
                  <a:pt x="3403" y="6719"/>
                </a:cubicBezTo>
                <a:cubicBezTo>
                  <a:pt x="1575" y="6719"/>
                  <a:pt x="87" y="5232"/>
                  <a:pt x="86" y="3405"/>
                </a:cubicBezTo>
                <a:cubicBezTo>
                  <a:pt x="85" y="2519"/>
                  <a:pt x="429" y="1685"/>
                  <a:pt x="1055" y="1058"/>
                </a:cubicBezTo>
                <a:cubicBezTo>
                  <a:pt x="1681" y="431"/>
                  <a:pt x="2514" y="85"/>
                  <a:pt x="3400" y="85"/>
                </a:cubicBezTo>
                <a:moveTo>
                  <a:pt x="3400" y="0"/>
                </a:moveTo>
                <a:cubicBezTo>
                  <a:pt x="2491" y="1"/>
                  <a:pt x="1637" y="355"/>
                  <a:pt x="995" y="999"/>
                </a:cubicBezTo>
                <a:cubicBezTo>
                  <a:pt x="354" y="1642"/>
                  <a:pt x="0" y="2496"/>
                  <a:pt x="1" y="3405"/>
                </a:cubicBezTo>
                <a:cubicBezTo>
                  <a:pt x="3" y="5279"/>
                  <a:pt x="1529" y="6803"/>
                  <a:pt x="3403" y="6803"/>
                </a:cubicBezTo>
                <a:cubicBezTo>
                  <a:pt x="3406" y="6803"/>
                  <a:pt x="3406" y="6803"/>
                  <a:pt x="3406" y="6803"/>
                </a:cubicBezTo>
                <a:cubicBezTo>
                  <a:pt x="5281" y="6802"/>
                  <a:pt x="6806" y="5274"/>
                  <a:pt x="6804" y="3399"/>
                </a:cubicBezTo>
                <a:cubicBezTo>
                  <a:pt x="6803" y="1525"/>
                  <a:pt x="5277" y="0"/>
                  <a:pt x="34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845B0B-7641-4E9E-8846-4254BC9549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55" y="1393825"/>
            <a:ext cx="4787887" cy="4802188"/>
          </a:xfrm>
          <a:custGeom>
            <a:avLst/>
            <a:gdLst>
              <a:gd name="connsiteX0" fmla="*/ 0 w 4787887"/>
              <a:gd name="connsiteY0" fmla="*/ 0 h 4802188"/>
              <a:gd name="connsiteX1" fmla="*/ 2717578 w 4787887"/>
              <a:gd name="connsiteY1" fmla="*/ 0 h 4802188"/>
              <a:gd name="connsiteX2" fmla="*/ 4787887 w 4787887"/>
              <a:gd name="connsiteY2" fmla="*/ 3577338 h 4802188"/>
              <a:gd name="connsiteX3" fmla="*/ 4787887 w 4787887"/>
              <a:gd name="connsiteY3" fmla="*/ 4802188 h 4802188"/>
              <a:gd name="connsiteX4" fmla="*/ 0 w 4787887"/>
              <a:gd name="connsiteY4" fmla="*/ 4802188 h 48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7887" h="4802188">
                <a:moveTo>
                  <a:pt x="0" y="0"/>
                </a:moveTo>
                <a:lnTo>
                  <a:pt x="2717578" y="0"/>
                </a:lnTo>
                <a:lnTo>
                  <a:pt x="4787887" y="3577338"/>
                </a:lnTo>
                <a:lnTo>
                  <a:pt x="4787887" y="4802188"/>
                </a:lnTo>
                <a:lnTo>
                  <a:pt x="0" y="4802188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79992" indent="-179992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59982" indent="-179992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79992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First Level Heading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ADA884-9BEA-4857-B3A4-612F7EBF29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5947" y="-1"/>
            <a:ext cx="6873496" cy="6858000"/>
          </a:xfrm>
          <a:custGeom>
            <a:avLst/>
            <a:gdLst>
              <a:gd name="connsiteX0" fmla="*/ 0 w 6873496"/>
              <a:gd name="connsiteY0" fmla="*/ 0 h 6858000"/>
              <a:gd name="connsiteX1" fmla="*/ 6873496 w 6873496"/>
              <a:gd name="connsiteY1" fmla="*/ 0 h 6858000"/>
              <a:gd name="connsiteX2" fmla="*/ 6873496 w 6873496"/>
              <a:gd name="connsiteY2" fmla="*/ 1 h 6858000"/>
              <a:gd name="connsiteX3" fmla="*/ 6418056 w 6873496"/>
              <a:gd name="connsiteY3" fmla="*/ 1 h 6858000"/>
              <a:gd name="connsiteX4" fmla="*/ 6418056 w 6873496"/>
              <a:gd name="connsiteY4" fmla="*/ 3491915 h 6858000"/>
              <a:gd name="connsiteX5" fmla="*/ 6415957 w 6873496"/>
              <a:gd name="connsiteY5" fmla="*/ 3491915 h 6858000"/>
              <a:gd name="connsiteX6" fmla="*/ 4465777 w 6873496"/>
              <a:gd name="connsiteY6" fmla="*/ 6858000 h 6858000"/>
              <a:gd name="connsiteX7" fmla="*/ 3977804 w 6873496"/>
              <a:gd name="connsiteY7" fmla="*/ 6858000 h 6858000"/>
              <a:gd name="connsiteX8" fmla="*/ 1947696 w 6873496"/>
              <a:gd name="connsiteY8" fmla="*/ 3359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3496" h="6858000">
                <a:moveTo>
                  <a:pt x="0" y="0"/>
                </a:moveTo>
                <a:lnTo>
                  <a:pt x="6873496" y="0"/>
                </a:lnTo>
                <a:lnTo>
                  <a:pt x="6873496" y="1"/>
                </a:lnTo>
                <a:lnTo>
                  <a:pt x="6418056" y="1"/>
                </a:lnTo>
                <a:lnTo>
                  <a:pt x="6418056" y="3491915"/>
                </a:lnTo>
                <a:lnTo>
                  <a:pt x="6415957" y="3491915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1224000" tIns="108000" rIns="144000" bIns="108000" anchor="ctr">
            <a:noAutofit/>
          </a:bodyPr>
          <a:lstStyle>
            <a:lvl1pPr marL="90000" indent="-9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‘"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 marL="90000" indent="0" algn="ctr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 dirty="0"/>
              <a:t>Pull-out quote</a:t>
            </a:r>
          </a:p>
          <a:p>
            <a:pPr lvl="0"/>
            <a:r>
              <a:rPr lang="en-US" dirty="0"/>
              <a:t>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657F10-75C8-4948-A09B-08508A58BE7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8396AC-9BE8-4556-9970-0B8A0C11AD4B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CEC04-CED9-4A0A-BFBF-C973E5383C0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59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D9448B89-E1A9-48D1-ACE5-F2C703E0A81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50056" y="1878013"/>
            <a:ext cx="7562850" cy="35687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Table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5D1A-3477-40C5-8202-2DFD0DB773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D01F48-AED1-41CC-8B67-F09BE7062071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E2DE1-F49B-4141-8B08-D65AFCE9D8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2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4" y="0"/>
            <a:ext cx="9143999" cy="6858000"/>
          </a:xfrm>
          <a:prstGeom prst="rect">
            <a:avLst/>
          </a:prstGeom>
          <a:solidFill>
            <a:srgbClr val="37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3C8A8F3-44AF-4438-955C-026E406BCB9E}"/>
              </a:ext>
            </a:extLst>
          </p:cNvPr>
          <p:cNvSpPr/>
          <p:nvPr userDrawn="1"/>
        </p:nvSpPr>
        <p:spPr>
          <a:xfrm>
            <a:off x="4619913" y="1"/>
            <a:ext cx="4524087" cy="4816475"/>
          </a:xfrm>
          <a:custGeom>
            <a:avLst/>
            <a:gdLst>
              <a:gd name="connsiteX0" fmla="*/ 0 w 4524087"/>
              <a:gd name="connsiteY0" fmla="*/ 0 h 4816475"/>
              <a:gd name="connsiteX1" fmla="*/ 4327061 w 4524087"/>
              <a:gd name="connsiteY1" fmla="*/ 0 h 4816475"/>
              <a:gd name="connsiteX2" fmla="*/ 4524087 w 4524087"/>
              <a:gd name="connsiteY2" fmla="*/ 0 h 4816475"/>
              <a:gd name="connsiteX3" fmla="*/ 4524087 w 4524087"/>
              <a:gd name="connsiteY3" fmla="*/ 4161913 h 4816475"/>
              <a:gd name="connsiteX4" fmla="*/ 4413240 w 4524087"/>
              <a:gd name="connsiteY4" fmla="*/ 4253049 h 4816475"/>
              <a:gd name="connsiteX5" fmla="*/ 2747947 w 4524087"/>
              <a:gd name="connsiteY5" fmla="*/ 4816475 h 4816475"/>
              <a:gd name="connsiteX6" fmla="*/ 0 w 4524087"/>
              <a:gd name="connsiteY6" fmla="*/ 2060992 h 4816475"/>
              <a:gd name="connsiteX7" fmla="*/ 0 w 4524087"/>
              <a:gd name="connsiteY7" fmla="*/ 0 h 481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087" h="4816475">
                <a:moveTo>
                  <a:pt x="0" y="0"/>
                </a:moveTo>
                <a:cubicBezTo>
                  <a:pt x="0" y="0"/>
                  <a:pt x="0" y="0"/>
                  <a:pt x="4327061" y="0"/>
                </a:cubicBezTo>
                <a:lnTo>
                  <a:pt x="4524087" y="0"/>
                </a:lnTo>
                <a:lnTo>
                  <a:pt x="4524087" y="4161913"/>
                </a:lnTo>
                <a:lnTo>
                  <a:pt x="4413240" y="4253049"/>
                </a:lnTo>
                <a:cubicBezTo>
                  <a:pt x="3951150" y="4606553"/>
                  <a:pt x="3373981" y="4816475"/>
                  <a:pt x="2747947" y="4816475"/>
                </a:cubicBezTo>
                <a:cubicBezTo>
                  <a:pt x="1230434" y="4816475"/>
                  <a:pt x="0" y="3582984"/>
                  <a:pt x="0" y="2060992"/>
                </a:cubicBezTo>
                <a:cubicBezTo>
                  <a:pt x="0" y="2060992"/>
                  <a:pt x="0" y="2060992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107BEB-5F65-4311-8281-57285C1E11EE}"/>
              </a:ext>
            </a:extLst>
          </p:cNvPr>
          <p:cNvSpPr/>
          <p:nvPr userDrawn="1"/>
        </p:nvSpPr>
        <p:spPr>
          <a:xfrm>
            <a:off x="4554826" y="4870450"/>
            <a:ext cx="4589174" cy="1987550"/>
          </a:xfrm>
          <a:custGeom>
            <a:avLst/>
            <a:gdLst>
              <a:gd name="connsiteX0" fmla="*/ 2812873 w 4589174"/>
              <a:gd name="connsiteY0" fmla="*/ 0 h 1987550"/>
              <a:gd name="connsiteX1" fmla="*/ 4566918 w 4589174"/>
              <a:gd name="connsiteY1" fmla="*/ 570605 h 1987550"/>
              <a:gd name="connsiteX2" fmla="*/ 4589174 w 4589174"/>
              <a:gd name="connsiteY2" fmla="*/ 587891 h 1987550"/>
              <a:gd name="connsiteX3" fmla="*/ 4589174 w 4589174"/>
              <a:gd name="connsiteY3" fmla="*/ 1987550 h 1987550"/>
              <a:gd name="connsiteX4" fmla="*/ 4519414 w 4589174"/>
              <a:gd name="connsiteY4" fmla="*/ 1987550 h 1987550"/>
              <a:gd name="connsiteX5" fmla="*/ 0 w 4589174"/>
              <a:gd name="connsiteY5" fmla="*/ 1987550 h 1987550"/>
              <a:gd name="connsiteX6" fmla="*/ 2812873 w 4589174"/>
              <a:gd name="connsiteY6" fmla="*/ 0 h 19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9174" h="1987550">
                <a:moveTo>
                  <a:pt x="2812873" y="0"/>
                </a:moveTo>
                <a:cubicBezTo>
                  <a:pt x="3468438" y="0"/>
                  <a:pt x="4074531" y="211686"/>
                  <a:pt x="4566918" y="570605"/>
                </a:cubicBezTo>
                <a:lnTo>
                  <a:pt x="4589174" y="587891"/>
                </a:lnTo>
                <a:lnTo>
                  <a:pt x="4589174" y="1987550"/>
                </a:lnTo>
                <a:lnTo>
                  <a:pt x="4519414" y="1987550"/>
                </a:lnTo>
                <a:cubicBezTo>
                  <a:pt x="3816070" y="1987550"/>
                  <a:pt x="2492127" y="1987550"/>
                  <a:pt x="0" y="1987550"/>
                </a:cubicBezTo>
                <a:cubicBezTo>
                  <a:pt x="411856" y="829017"/>
                  <a:pt x="1515717" y="0"/>
                  <a:pt x="28128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1F4F766-BD83-4D03-B935-66C23774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2112" y="3951912"/>
            <a:ext cx="1688726" cy="168623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389" y="3051740"/>
            <a:ext cx="3714541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88" y="1122363"/>
            <a:ext cx="3714541" cy="1835208"/>
          </a:xfrm>
        </p:spPr>
        <p:txBody>
          <a:bodyPr anchor="b"/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36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175E8F-52C4-4BE1-ADC3-9BDDFA6996F5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Chart Placeholder 5">
            <a:extLst>
              <a:ext uri="{FF2B5EF4-FFF2-40B4-BE49-F238E27FC236}">
                <a16:creationId xmlns:a16="http://schemas.microsoft.com/office/drawing/2014/main" id="{C30153EA-3427-4574-AE3C-5EC559671C5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50059" y="1230122"/>
            <a:ext cx="7562851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One Chart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57556-0AE1-47A0-8987-3619B7C0FE6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B2C26C-E3C8-4768-88F7-16457D8E31DB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33B09-E764-453B-97B3-3E5153AA96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32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E9699-ABA2-4F4B-912D-48160C17923E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Chart Placeholder 5">
            <a:extLst>
              <a:ext uri="{FF2B5EF4-FFF2-40B4-BE49-F238E27FC236}">
                <a16:creationId xmlns:a16="http://schemas.microsoft.com/office/drawing/2014/main" id="{E458C3C2-CF33-4CB9-8804-AE329310D4B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540125" y="1230122"/>
            <a:ext cx="3487763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23A387DA-AE79-4488-A710-E2CB8440BAE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50059" y="1230122"/>
            <a:ext cx="3487763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Two Charts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A78F8D-A0AD-48D2-8A02-F305F4F8693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1C476D-A114-4AAC-B522-12A7E3C3987A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72247-4FDE-4209-9D19-CD5580C893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64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B098E8-21B2-4A34-8488-0AF4C8EAC337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33CEEB8A-45DE-442C-B018-839DF31F2C9D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450056" y="1230320"/>
            <a:ext cx="7562850" cy="4197351"/>
          </a:xfrm>
        </p:spPr>
        <p:txBody>
          <a:bodyPr lIns="144000" tIns="10800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SmartArt graphic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SmartArt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2A585-7BEE-4FA0-AB7B-28ABF721C35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199EF86-7B46-48E2-ACB0-47249D743D5B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F68B5-02FB-4620-998D-D41F63917C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768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316DCC3-BE1E-43A5-89B5-96CABCDF9BE6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D7DFDB3-DCB5-4B48-9EEA-A4734FB474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645" y="5034586"/>
            <a:ext cx="2970000" cy="792000"/>
          </a:xfrm>
          <a:noFill/>
        </p:spPr>
        <p:txBody>
          <a:bodyPr lIns="144000" tIns="144000" rIns="144000" bIns="144000"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6813962-FD3C-4FB9-B491-C767A671C6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3645" y="4127675"/>
            <a:ext cx="2970000" cy="792000"/>
          </a:xfrm>
          <a:solidFill>
            <a:schemeClr val="bg1"/>
          </a:solidFill>
          <a:ln w="25400">
            <a:noFill/>
          </a:ln>
        </p:spPr>
        <p:txBody>
          <a:bodyPr lIns="144000" tIns="144000" rIns="144000" bIns="144000"/>
          <a:lstStyle>
            <a:lvl1pPr algn="ctr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tx1"/>
                </a:solidFill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2A84125-9005-4533-BECC-81A7366A66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645" y="3220764"/>
            <a:ext cx="2970000" cy="792000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lIns="144000" tIns="144000" rIns="144000" bIns="144000" anchor="ctr" anchorCtr="0"/>
          <a:lstStyle>
            <a:lvl1pPr algn="ctr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tx1"/>
                </a:solidFill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0303E1E-61F6-443C-A0F7-1058BB4E4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645" y="2313853"/>
            <a:ext cx="2970000" cy="792000"/>
          </a:xfrm>
          <a:solidFill>
            <a:schemeClr val="tx2"/>
          </a:solidFill>
        </p:spPr>
        <p:txBody>
          <a:bodyPr lIns="144000" tIns="144000" rIns="144000" bIns="144000"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79792-438F-4540-B064-59FF4CB006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645" y="1406942"/>
            <a:ext cx="2970000" cy="792000"/>
          </a:xfrm>
          <a:solidFill>
            <a:schemeClr val="tx1"/>
          </a:solidFill>
        </p:spPr>
        <p:txBody>
          <a:bodyPr lIns="144000" tIns="144000" rIns="144000" bIns="144000"/>
          <a:lstStyle>
            <a:lvl1pPr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2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2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bg2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bg2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Custom Graphics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7364F-FCC4-4AA8-8516-D01E484C40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7C82435-0B37-44D9-BEE9-9F06383E943D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81492-7AFA-4402-8F2B-EBBFE4DDC5F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06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BCB431A-E61F-4C05-803B-71B9E09ACE80}"/>
              </a:ext>
            </a:extLst>
          </p:cNvPr>
          <p:cNvSpPr/>
          <p:nvPr userDrawn="1"/>
        </p:nvSpPr>
        <p:spPr>
          <a:xfrm>
            <a:off x="4" y="0"/>
            <a:ext cx="7562849" cy="15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0A35F0C-1A2A-4382-9CE0-662C7D94B0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92619" y="4076290"/>
            <a:ext cx="2534658" cy="1575908"/>
          </a:xfrm>
          <a:prstGeom prst="wedgeRoundRectCallout">
            <a:avLst>
              <a:gd name="adj1" fmla="val 37888"/>
              <a:gd name="adj2" fmla="val 65661"/>
              <a:gd name="adj3" fmla="val 16667"/>
            </a:avLst>
          </a:prstGeom>
          <a:solidFill>
            <a:schemeClr val="accent6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1pPr>
            <a:lvl2pPr marL="179992" indent="-179992">
              <a:buSzPct val="110000"/>
              <a:buFont typeface="Arial" panose="020B0604020202020204" pitchFamily="34" charset="0"/>
              <a:buChar char="•"/>
              <a:defRPr/>
            </a:lvl2pPr>
            <a:lvl3pPr marL="179992" indent="0">
              <a:buNone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744FA5E-A949-41D0-8825-88D17F22D9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53476" y="3793259"/>
            <a:ext cx="2534658" cy="2100105"/>
          </a:xfrm>
          <a:prstGeom prst="wedgeRoundRectCallout">
            <a:avLst>
              <a:gd name="adj1" fmla="val 4736"/>
              <a:gd name="adj2" fmla="val 67336"/>
              <a:gd name="adj3" fmla="val 16667"/>
            </a:avLst>
          </a:prstGeom>
          <a:solidFill>
            <a:schemeClr val="tx1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bg1"/>
                </a:solidFill>
              </a:defRPr>
            </a:lvl1pPr>
            <a:lvl2pPr marL="179992" indent="-179992">
              <a:buSzPct val="11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79992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2FD5BAD-4E1C-4BA1-A864-AD6B442766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2619" y="1271116"/>
            <a:ext cx="2534658" cy="2131936"/>
          </a:xfrm>
          <a:prstGeom prst="wedgeRoundRectCallout">
            <a:avLst>
              <a:gd name="adj1" fmla="val 3699"/>
              <a:gd name="adj2" fmla="val 63310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bg1"/>
                </a:solidFill>
              </a:defRPr>
            </a:lvl1pPr>
            <a:lvl2pPr marL="179992" indent="-179992">
              <a:buSzPct val="11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79992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85DE56-C228-4F1A-AD46-9A998DCBDF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3476" y="1594348"/>
            <a:ext cx="2534658" cy="1485472"/>
          </a:xfrm>
          <a:prstGeom prst="wedgeRoundRectCallout">
            <a:avLst>
              <a:gd name="adj1" fmla="val 40118"/>
              <a:gd name="adj2" fmla="val 73896"/>
              <a:gd name="adj3" fmla="val 16667"/>
            </a:avLst>
          </a:prstGeom>
          <a:solidFill>
            <a:schemeClr val="accent2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1pPr>
            <a:lvl2pPr marL="179992" indent="-179992">
              <a:buSzPct val="110000"/>
              <a:buFont typeface="Arial" panose="020B0604020202020204" pitchFamily="34" charset="0"/>
              <a:buChar char="•"/>
              <a:defRPr/>
            </a:lvl2pPr>
            <a:lvl3pPr marL="179992" indent="0">
              <a:buNone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A30D1EE-4D1E-499A-A8ED-95AEBD77D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Speech Bubbles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5BCA1-4BA6-4525-86E6-63B9A775A67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793BFE-6962-4AB8-933C-796F2222DBD9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D03D93-B3EF-43F3-B5B8-CCF789260D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42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4" y="0"/>
            <a:ext cx="9143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D465DED-D6B9-48A8-BBBD-73A5851F91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9913" y="1"/>
            <a:ext cx="4524087" cy="4816475"/>
          </a:xfrm>
          <a:custGeom>
            <a:avLst/>
            <a:gdLst>
              <a:gd name="connsiteX0" fmla="*/ 0 w 4524087"/>
              <a:gd name="connsiteY0" fmla="*/ 0 h 4816475"/>
              <a:gd name="connsiteX1" fmla="*/ 4327061 w 4524087"/>
              <a:gd name="connsiteY1" fmla="*/ 0 h 4816475"/>
              <a:gd name="connsiteX2" fmla="*/ 4524087 w 4524087"/>
              <a:gd name="connsiteY2" fmla="*/ 0 h 4816475"/>
              <a:gd name="connsiteX3" fmla="*/ 4524087 w 4524087"/>
              <a:gd name="connsiteY3" fmla="*/ 4161913 h 4816475"/>
              <a:gd name="connsiteX4" fmla="*/ 4413240 w 4524087"/>
              <a:gd name="connsiteY4" fmla="*/ 4253049 h 4816475"/>
              <a:gd name="connsiteX5" fmla="*/ 2747947 w 4524087"/>
              <a:gd name="connsiteY5" fmla="*/ 4816475 h 4816475"/>
              <a:gd name="connsiteX6" fmla="*/ 0 w 4524087"/>
              <a:gd name="connsiteY6" fmla="*/ 2060992 h 4816475"/>
              <a:gd name="connsiteX7" fmla="*/ 0 w 4524087"/>
              <a:gd name="connsiteY7" fmla="*/ 0 h 481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087" h="4816475">
                <a:moveTo>
                  <a:pt x="0" y="0"/>
                </a:moveTo>
                <a:cubicBezTo>
                  <a:pt x="0" y="0"/>
                  <a:pt x="0" y="0"/>
                  <a:pt x="4327061" y="0"/>
                </a:cubicBezTo>
                <a:lnTo>
                  <a:pt x="4524087" y="0"/>
                </a:lnTo>
                <a:lnTo>
                  <a:pt x="4524087" y="4161913"/>
                </a:lnTo>
                <a:lnTo>
                  <a:pt x="4413240" y="4253049"/>
                </a:lnTo>
                <a:cubicBezTo>
                  <a:pt x="3951150" y="4606553"/>
                  <a:pt x="3373981" y="4816475"/>
                  <a:pt x="2747947" y="4816475"/>
                </a:cubicBezTo>
                <a:cubicBezTo>
                  <a:pt x="1230434" y="4816475"/>
                  <a:pt x="0" y="3582984"/>
                  <a:pt x="0" y="2060992"/>
                </a:cubicBezTo>
                <a:cubicBezTo>
                  <a:pt x="0" y="2060992"/>
                  <a:pt x="0" y="2060992"/>
                  <a:pt x="0" y="0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</p:spPr>
        <p:txBody>
          <a:bodyPr wrap="square" lIns="144000" tIns="14400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D5DC41-5539-40A4-B03A-BE7A90F9B55F}"/>
              </a:ext>
            </a:extLst>
          </p:cNvPr>
          <p:cNvSpPr/>
          <p:nvPr userDrawn="1"/>
        </p:nvSpPr>
        <p:spPr>
          <a:xfrm>
            <a:off x="4554826" y="4870450"/>
            <a:ext cx="4589174" cy="1987550"/>
          </a:xfrm>
          <a:custGeom>
            <a:avLst/>
            <a:gdLst>
              <a:gd name="connsiteX0" fmla="*/ 2812873 w 4589174"/>
              <a:gd name="connsiteY0" fmla="*/ 0 h 1987550"/>
              <a:gd name="connsiteX1" fmla="*/ 4566918 w 4589174"/>
              <a:gd name="connsiteY1" fmla="*/ 570605 h 1987550"/>
              <a:gd name="connsiteX2" fmla="*/ 4589174 w 4589174"/>
              <a:gd name="connsiteY2" fmla="*/ 587891 h 1987550"/>
              <a:gd name="connsiteX3" fmla="*/ 4589174 w 4589174"/>
              <a:gd name="connsiteY3" fmla="*/ 1987550 h 1987550"/>
              <a:gd name="connsiteX4" fmla="*/ 4519414 w 4589174"/>
              <a:gd name="connsiteY4" fmla="*/ 1987550 h 1987550"/>
              <a:gd name="connsiteX5" fmla="*/ 0 w 4589174"/>
              <a:gd name="connsiteY5" fmla="*/ 1987550 h 1987550"/>
              <a:gd name="connsiteX6" fmla="*/ 2812873 w 4589174"/>
              <a:gd name="connsiteY6" fmla="*/ 0 h 19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9174" h="1987550">
                <a:moveTo>
                  <a:pt x="2812873" y="0"/>
                </a:moveTo>
                <a:cubicBezTo>
                  <a:pt x="3468438" y="0"/>
                  <a:pt x="4074531" y="211686"/>
                  <a:pt x="4566918" y="570605"/>
                </a:cubicBezTo>
                <a:lnTo>
                  <a:pt x="4589174" y="587891"/>
                </a:lnTo>
                <a:lnTo>
                  <a:pt x="4589174" y="1987550"/>
                </a:lnTo>
                <a:lnTo>
                  <a:pt x="4519414" y="1987550"/>
                </a:lnTo>
                <a:cubicBezTo>
                  <a:pt x="3816070" y="1987550"/>
                  <a:pt x="2492127" y="1987550"/>
                  <a:pt x="0" y="1987550"/>
                </a:cubicBezTo>
                <a:cubicBezTo>
                  <a:pt x="411856" y="829017"/>
                  <a:pt x="1515717" y="0"/>
                  <a:pt x="28128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39F80DD-FA48-44E3-A987-D6B037993190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6486648" y="3945838"/>
            <a:ext cx="1699200" cy="1699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  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389" y="3051740"/>
            <a:ext cx="3780000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88" y="1122363"/>
            <a:ext cx="3780000" cy="1835208"/>
          </a:xfrm>
        </p:spPr>
        <p:txBody>
          <a:bodyPr anchor="b"/>
          <a:lstStyle>
            <a:lvl1pPr algn="l">
              <a:defRPr sz="45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74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D0474969-1787-479A-924E-1D2D1F2AE7AC}"/>
              </a:ext>
            </a:extLst>
          </p:cNvPr>
          <p:cNvSpPr/>
          <p:nvPr userDrawn="1"/>
        </p:nvSpPr>
        <p:spPr>
          <a:xfrm>
            <a:off x="4" y="0"/>
            <a:ext cx="9143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02DF64-022A-467D-B619-91E35D510508}"/>
              </a:ext>
            </a:extLst>
          </p:cNvPr>
          <p:cNvSpPr>
            <a:spLocks/>
          </p:cNvSpPr>
          <p:nvPr userDrawn="1"/>
        </p:nvSpPr>
        <p:spPr bwMode="auto">
          <a:xfrm>
            <a:off x="4" y="601980"/>
            <a:ext cx="6472335" cy="5657444"/>
          </a:xfrm>
          <a:custGeom>
            <a:avLst/>
            <a:gdLst>
              <a:gd name="connsiteX0" fmla="*/ 0 w 6472335"/>
              <a:gd name="connsiteY0" fmla="*/ 0 h 5657444"/>
              <a:gd name="connsiteX1" fmla="*/ 639837 w 6472335"/>
              <a:gd name="connsiteY1" fmla="*/ 0 h 5657444"/>
              <a:gd name="connsiteX2" fmla="*/ 787338 w 6472335"/>
              <a:gd name="connsiteY2" fmla="*/ 0 h 5657444"/>
              <a:gd name="connsiteX3" fmla="*/ 912696 w 6472335"/>
              <a:gd name="connsiteY3" fmla="*/ 0 h 5657444"/>
              <a:gd name="connsiteX4" fmla="*/ 3643209 w 6472335"/>
              <a:gd name="connsiteY4" fmla="*/ 0 h 5657444"/>
              <a:gd name="connsiteX5" fmla="*/ 6472335 w 6472335"/>
              <a:gd name="connsiteY5" fmla="*/ 2828722 h 5657444"/>
              <a:gd name="connsiteX6" fmla="*/ 3643209 w 6472335"/>
              <a:gd name="connsiteY6" fmla="*/ 5657444 h 5657444"/>
              <a:gd name="connsiteX7" fmla="*/ 798218 w 6472335"/>
              <a:gd name="connsiteY7" fmla="*/ 5657444 h 5657444"/>
              <a:gd name="connsiteX8" fmla="*/ 787338 w 6472335"/>
              <a:gd name="connsiteY8" fmla="*/ 5657444 h 5657444"/>
              <a:gd name="connsiteX9" fmla="*/ 731493 w 6472335"/>
              <a:gd name="connsiteY9" fmla="*/ 5657444 h 5657444"/>
              <a:gd name="connsiteX10" fmla="*/ 639837 w 6472335"/>
              <a:gd name="connsiteY10" fmla="*/ 5657444 h 5657444"/>
              <a:gd name="connsiteX11" fmla="*/ 0 w 6472335"/>
              <a:gd name="connsiteY11" fmla="*/ 5657444 h 5657444"/>
              <a:gd name="connsiteX12" fmla="*/ 0 w 6472335"/>
              <a:gd name="connsiteY12" fmla="*/ 0 h 56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72335" h="5657444">
                <a:moveTo>
                  <a:pt x="0" y="0"/>
                </a:moveTo>
                <a:lnTo>
                  <a:pt x="639837" y="0"/>
                </a:lnTo>
                <a:lnTo>
                  <a:pt x="787338" y="0"/>
                </a:lnTo>
                <a:lnTo>
                  <a:pt x="912696" y="0"/>
                </a:lnTo>
                <a:cubicBezTo>
                  <a:pt x="3643209" y="0"/>
                  <a:pt x="3643209" y="0"/>
                  <a:pt x="3643209" y="0"/>
                </a:cubicBezTo>
                <a:cubicBezTo>
                  <a:pt x="5205090" y="0"/>
                  <a:pt x="6472335" y="1267065"/>
                  <a:pt x="6472335" y="2828722"/>
                </a:cubicBezTo>
                <a:cubicBezTo>
                  <a:pt x="6472335" y="4390380"/>
                  <a:pt x="5205090" y="5657444"/>
                  <a:pt x="3643209" y="5657444"/>
                </a:cubicBezTo>
                <a:cubicBezTo>
                  <a:pt x="1766102" y="5657444"/>
                  <a:pt x="1062186" y="5657444"/>
                  <a:pt x="798218" y="5657444"/>
                </a:cubicBezTo>
                <a:lnTo>
                  <a:pt x="787338" y="5657444"/>
                </a:lnTo>
                <a:lnTo>
                  <a:pt x="731493" y="5657444"/>
                </a:lnTo>
                <a:cubicBezTo>
                  <a:pt x="639837" y="5657444"/>
                  <a:pt x="639837" y="5657444"/>
                  <a:pt x="639837" y="5657444"/>
                </a:cubicBezTo>
                <a:lnTo>
                  <a:pt x="0" y="565744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E5B2465-E6CA-4207-BC43-3BCE7EA1ED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53056" y="606970"/>
            <a:ext cx="2590947" cy="5640095"/>
          </a:xfrm>
          <a:custGeom>
            <a:avLst/>
            <a:gdLst>
              <a:gd name="connsiteX0" fmla="*/ 2590947 w 2590947"/>
              <a:gd name="connsiteY0" fmla="*/ 0 h 5640095"/>
              <a:gd name="connsiteX1" fmla="*/ 2590947 w 2590947"/>
              <a:gd name="connsiteY1" fmla="*/ 5640095 h 5640095"/>
              <a:gd name="connsiteX2" fmla="*/ 2546032 w 2590947"/>
              <a:gd name="connsiteY2" fmla="*/ 5637828 h 5640095"/>
              <a:gd name="connsiteX3" fmla="*/ 0 w 2590947"/>
              <a:gd name="connsiteY3" fmla="*/ 2820562 h 5640095"/>
              <a:gd name="connsiteX4" fmla="*/ 2360770 w 2590947"/>
              <a:gd name="connsiteY4" fmla="*/ 27545 h 56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947" h="5640095">
                <a:moveTo>
                  <a:pt x="2590947" y="0"/>
                </a:moveTo>
                <a:lnTo>
                  <a:pt x="2590947" y="5640095"/>
                </a:lnTo>
                <a:lnTo>
                  <a:pt x="2546032" y="5637828"/>
                </a:lnTo>
                <a:cubicBezTo>
                  <a:pt x="1116451" y="5492743"/>
                  <a:pt x="0" y="4286257"/>
                  <a:pt x="0" y="2820562"/>
                </a:cubicBezTo>
                <a:cubicBezTo>
                  <a:pt x="0" y="1417300"/>
                  <a:pt x="1021553" y="253737"/>
                  <a:pt x="2360770" y="27545"/>
                </a:cubicBezTo>
                <a:close/>
              </a:path>
            </a:pathLst>
          </a:custGeom>
          <a:solidFill>
            <a:srgbClr val="BFBFBF"/>
          </a:solidFill>
        </p:spPr>
        <p:txBody>
          <a:bodyPr wrap="square" tIns="720000">
            <a:no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6D642E0-5EDD-4890-B20C-AE943C62C8B0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5670298" y="2586203"/>
            <a:ext cx="1684800" cy="1684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  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8716" y="3212433"/>
            <a:ext cx="4530327" cy="2117140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subtitle</a:t>
            </a:r>
            <a:endParaRPr lang="en-GB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39154" y="1693697"/>
            <a:ext cx="4529889" cy="1490662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B914F-D613-4428-A923-27C32C62EA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862F654-C322-4F83-B54A-A18448136DA5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EA6B7-7C9F-431E-AABE-264CDD41DB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03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0A93B4-8808-4A39-A89A-77CBB8FF75E6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8D4DBE9-D53C-4546-A9B9-72E75A369D9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94063" y="-3666"/>
            <a:ext cx="7549937" cy="6876000"/>
          </a:xfrm>
          <a:custGeom>
            <a:avLst/>
            <a:gdLst>
              <a:gd name="connsiteX0" fmla="*/ 3980197 w 7549937"/>
              <a:gd name="connsiteY0" fmla="*/ 0 h 6858000"/>
              <a:gd name="connsiteX1" fmla="*/ 7549937 w 7549937"/>
              <a:gd name="connsiteY1" fmla="*/ 0 h 6858000"/>
              <a:gd name="connsiteX2" fmla="*/ 7549937 w 7549937"/>
              <a:gd name="connsiteY2" fmla="*/ 6858000 h 6858000"/>
              <a:gd name="connsiteX3" fmla="*/ 0 w 7549937"/>
              <a:gd name="connsiteY3" fmla="*/ 6858000 h 6858000"/>
              <a:gd name="connsiteX4" fmla="*/ 1570767 w 7549937"/>
              <a:gd name="connsiteY4" fmla="*/ 415021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9937" h="6858000">
                <a:moveTo>
                  <a:pt x="3980197" y="0"/>
                </a:moveTo>
                <a:lnTo>
                  <a:pt x="7549937" y="0"/>
                </a:lnTo>
                <a:lnTo>
                  <a:pt x="7549937" y="6858000"/>
                </a:lnTo>
                <a:lnTo>
                  <a:pt x="0" y="6858000"/>
                </a:lnTo>
                <a:lnTo>
                  <a:pt x="1570767" y="415021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144000" rIns="180000">
            <a:no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Icon to Add Image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910397A-E8A3-4D69-BA83-5EA6B70212B4}"/>
              </a:ext>
            </a:extLst>
          </p:cNvPr>
          <p:cNvSpPr/>
          <p:nvPr userDrawn="1"/>
        </p:nvSpPr>
        <p:spPr>
          <a:xfrm>
            <a:off x="-23626" y="5265083"/>
            <a:ext cx="924688" cy="1596583"/>
          </a:xfrm>
          <a:custGeom>
            <a:avLst/>
            <a:gdLst>
              <a:gd name="connsiteX0" fmla="*/ 0 w 924688"/>
              <a:gd name="connsiteY0" fmla="*/ 0 h 1596583"/>
              <a:gd name="connsiteX1" fmla="*/ 924688 w 924688"/>
              <a:gd name="connsiteY1" fmla="*/ 1596583 h 1596583"/>
              <a:gd name="connsiteX2" fmla="*/ 0 w 924688"/>
              <a:gd name="connsiteY2" fmla="*/ 1596583 h 1596583"/>
              <a:gd name="connsiteX3" fmla="*/ 0 w 924688"/>
              <a:gd name="connsiteY3" fmla="*/ 0 h 159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688" h="1596583">
                <a:moveTo>
                  <a:pt x="0" y="0"/>
                </a:moveTo>
                <a:lnTo>
                  <a:pt x="924688" y="1596583"/>
                </a:lnTo>
                <a:lnTo>
                  <a:pt x="0" y="15965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44909F4-5D76-4AEC-95E1-2BCD978DACBB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7931127" y="5594831"/>
            <a:ext cx="1062000" cy="106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  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267233" y="6538912"/>
            <a:ext cx="4968000" cy="204248"/>
          </a:xfrm>
        </p:spPr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8718" y="2074841"/>
            <a:ext cx="3714185" cy="2117140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subtitle</a:t>
            </a:r>
            <a:endParaRPr lang="en-GB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39156" y="838201"/>
            <a:ext cx="3713747" cy="1152194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F4003-856C-493E-9E1A-D030FFF0B098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613842" y="6538912"/>
            <a:ext cx="1242000" cy="204248"/>
          </a:xfrm>
        </p:spPr>
        <p:txBody>
          <a:bodyPr/>
          <a:lstStyle/>
          <a:p>
            <a:fld id="{6C6362A7-EEDC-48AB-B5C2-322CC647E1BA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866D3-3EA5-4F17-A0C2-A2485BFFC2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81842" y="6495602"/>
            <a:ext cx="432000" cy="247558"/>
          </a:xfrm>
        </p:spPr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6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479152-EC59-4E85-860A-7F94ED52F8B1}"/>
              </a:ext>
            </a:extLst>
          </p:cNvPr>
          <p:cNvSpPr/>
          <p:nvPr userDrawn="1"/>
        </p:nvSpPr>
        <p:spPr>
          <a:xfrm>
            <a:off x="4" y="0"/>
            <a:ext cx="9143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4161EC7-202A-49A9-B3C8-B9CD366B84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2" y="-1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6259424 h 6858000"/>
              <a:gd name="connsiteX5" fmla="*/ 172197 w 9144000"/>
              <a:gd name="connsiteY5" fmla="*/ 6259424 h 6858000"/>
              <a:gd name="connsiteX6" fmla="*/ 1827670 w 9144000"/>
              <a:gd name="connsiteY6" fmla="*/ 6259424 h 6858000"/>
              <a:gd name="connsiteX7" fmla="*/ 4656796 w 9144000"/>
              <a:gd name="connsiteY7" fmla="*/ 3430702 h 6858000"/>
              <a:gd name="connsiteX8" fmla="*/ 1827670 w 9144000"/>
              <a:gd name="connsiteY8" fmla="*/ 601980 h 6858000"/>
              <a:gd name="connsiteX9" fmla="*/ 187512 w 9144000"/>
              <a:gd name="connsiteY9" fmla="*/ 601980 h 6858000"/>
              <a:gd name="connsiteX10" fmla="*/ 0 w 9144000"/>
              <a:gd name="connsiteY10" fmla="*/ 60198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6259424"/>
                </a:lnTo>
                <a:lnTo>
                  <a:pt x="172197" y="6259424"/>
                </a:lnTo>
                <a:cubicBezTo>
                  <a:pt x="584820" y="6259424"/>
                  <a:pt x="1123755" y="6259424"/>
                  <a:pt x="1827670" y="6259424"/>
                </a:cubicBezTo>
                <a:cubicBezTo>
                  <a:pt x="3389551" y="6259424"/>
                  <a:pt x="4656796" y="4992360"/>
                  <a:pt x="4656796" y="3430702"/>
                </a:cubicBezTo>
                <a:cubicBezTo>
                  <a:pt x="4656796" y="1869045"/>
                  <a:pt x="3389551" y="601980"/>
                  <a:pt x="1827670" y="601980"/>
                </a:cubicBezTo>
                <a:cubicBezTo>
                  <a:pt x="1827670" y="601980"/>
                  <a:pt x="1827670" y="601980"/>
                  <a:pt x="187512" y="601980"/>
                </a:cubicBezTo>
                <a:lnTo>
                  <a:pt x="0" y="60198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144000" tIns="144000" rIns="144000" bIns="144000">
            <a:noAutofit/>
          </a:bodyPr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1pPr>
            <a:lvl2pPr>
              <a:defRPr sz="8300"/>
            </a:lvl2pPr>
            <a:lvl3pPr>
              <a:defRPr sz="100"/>
            </a:lvl3pPr>
            <a:lvl4pPr>
              <a:defRPr sz="7000"/>
            </a:lvl4pPr>
            <a:lvl5pPr>
              <a:defRPr sz="1400"/>
            </a:lvl5pPr>
          </a:lstStyle>
          <a:p>
            <a:r>
              <a:rPr lang="en-AU" dirty="0"/>
              <a:t>Drag and drop image form a folder, or click on the placeholder and select ‘Insert \ Images’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04EF342-46D1-4FD4-9BAD-2095BFDED21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729598" y="2586599"/>
            <a:ext cx="1684800" cy="1684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   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6BDA700-3D1B-49F1-9223-954502A2E2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Deakin University CRICOS Provider Code: 00113B</a:t>
            </a:r>
            <a:endParaRPr lang="en-GB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8717" y="3213105"/>
            <a:ext cx="3433198" cy="1347315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subtitle</a:t>
            </a:r>
            <a:endParaRPr lang="en-GB" dirty="0"/>
          </a:p>
          <a:p>
            <a:pPr lvl="0"/>
            <a:r>
              <a:rPr lang="en-US" dirty="0"/>
              <a:t>Sub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ABBA3CDA-E776-40AE-B46D-45A45CC5D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714" y="2222669"/>
            <a:ext cx="3433198" cy="959957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5F2A2-C747-46E3-9175-6A6D1390812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6492FF-5CED-427B-9CF2-6D2A141C4728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3A963-C722-43D0-8998-82AFD7F072D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2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C57DA6F-A204-4940-B919-67CA81BB5E7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lIns="144000" tIns="144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 dirty="0"/>
              <a:t>Click Icon to Add Image</a:t>
            </a:r>
            <a:endParaRPr lang="en-AU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C306DCC-F9C8-4A82-AE11-F835D5078FE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7931127" y="5594831"/>
            <a:ext cx="1062000" cy="106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   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6BDA700-3D1B-49F1-9223-954502A2E2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8717" y="3213105"/>
            <a:ext cx="3433198" cy="1347315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2pPr>
            <a:lvl3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3pPr>
            <a:lvl4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4pPr>
            <a:lvl5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5pPr>
            <a:lvl6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6pPr>
            <a:lvl7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7pPr>
            <a:lvl8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8pPr>
            <a:lvl9pPr marL="223189" indent="-179992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subtitle</a:t>
            </a:r>
            <a:endParaRPr lang="en-GB" dirty="0"/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  <a:endParaRPr lang="en-AU" dirty="0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ABBA3CDA-E776-40AE-B46D-45A45CC5D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714" y="2222669"/>
            <a:ext cx="3433198" cy="959957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F3103-5CF9-4746-9F6C-E264F69FAF6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341136F-A4A6-477B-95DD-A7D14178DA37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97F5C-5998-4208-AB68-9E45D5ED65B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19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360C9-D6E6-46AC-8EF9-EEF25F267E1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67906" y="1758950"/>
            <a:ext cx="7645343" cy="3974666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21F6F-6F2D-4567-892C-AF9DBB4F665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CACF50E-C657-49A5-96F8-5551458BF6EE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29E44-31E1-46DC-B7DD-7E428C792A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85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8D9B9-3392-4769-8DFF-BE6FA168AE0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67906" y="1758950"/>
            <a:ext cx="7645343" cy="3974666"/>
          </a:xfr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362C1-0420-4AAD-93C8-64D34E42DDD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4A4EEEB-6A29-4AE6-978B-747159A52899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A6A32-189F-4224-A300-BDE932DDF2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01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DB0D6AE9-CB0C-44B4-B802-9FA97182A736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931127" y="168122"/>
            <a:ext cx="1062000" cy="1062000"/>
          </a:xfrm>
          <a:prstGeom prst="rect">
            <a:avLst/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SzPct val="110000"/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</a:t>
            </a:r>
            <a:endParaRPr lang="en-A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083FAC-BDAC-4A4C-8181-26736D8B24A1}"/>
              </a:ext>
            </a:extLst>
          </p:cNvPr>
          <p:cNvSpPr/>
          <p:nvPr userDrawn="1"/>
        </p:nvSpPr>
        <p:spPr>
          <a:xfrm>
            <a:off x="0" y="0"/>
            <a:ext cx="6576984" cy="1230122"/>
          </a:xfrm>
          <a:custGeom>
            <a:avLst/>
            <a:gdLst>
              <a:gd name="connsiteX0" fmla="*/ 0 w 6576984"/>
              <a:gd name="connsiteY0" fmla="*/ 0 h 1230122"/>
              <a:gd name="connsiteX1" fmla="*/ 6576948 w 6576984"/>
              <a:gd name="connsiteY1" fmla="*/ 0 h 1230122"/>
              <a:gd name="connsiteX2" fmla="*/ 6576984 w 6576984"/>
              <a:gd name="connsiteY2" fmla="*/ 722 h 1230122"/>
              <a:gd name="connsiteX3" fmla="*/ 5368046 w 6576984"/>
              <a:gd name="connsiteY3" fmla="*/ 1230122 h 1230122"/>
              <a:gd name="connsiteX4" fmla="*/ 1541037 w 6576984"/>
              <a:gd name="connsiteY4" fmla="*/ 1230122 h 1230122"/>
              <a:gd name="connsiteX5" fmla="*/ 271371 w 6576984"/>
              <a:gd name="connsiteY5" fmla="*/ 1230122 h 1230122"/>
              <a:gd name="connsiteX6" fmla="*/ 0 w 6576984"/>
              <a:gd name="connsiteY6" fmla="*/ 1230122 h 1230122"/>
              <a:gd name="connsiteX7" fmla="*/ 0 w 6576984"/>
              <a:gd name="connsiteY7" fmla="*/ 0 h 123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6984" h="1230122">
                <a:moveTo>
                  <a:pt x="0" y="0"/>
                </a:moveTo>
                <a:lnTo>
                  <a:pt x="6576948" y="0"/>
                </a:lnTo>
                <a:lnTo>
                  <a:pt x="6576984" y="722"/>
                </a:lnTo>
                <a:cubicBezTo>
                  <a:pt x="6576984" y="679738"/>
                  <a:pt x="6035658" y="1230122"/>
                  <a:pt x="5368046" y="1230122"/>
                </a:cubicBezTo>
                <a:lnTo>
                  <a:pt x="1541037" y="1230122"/>
                </a:lnTo>
                <a:lnTo>
                  <a:pt x="271371" y="1230122"/>
                </a:lnTo>
                <a:lnTo>
                  <a:pt x="0" y="123012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842" y="6330733"/>
            <a:ext cx="1242000" cy="204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1">
                <a:solidFill>
                  <a:schemeClr val="tx1"/>
                </a:solidFill>
              </a:defRPr>
            </a:lvl1pPr>
          </a:lstStyle>
          <a:p>
            <a:fld id="{87F61541-06CA-45BE-9A7C-C85720333DA5}" type="datetime1">
              <a:rPr lang="en-GB" smtClean="0"/>
              <a:t>11/11/2019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1842" y="6287423"/>
            <a:ext cx="432000" cy="247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827E7D94-8B7E-4FF8-BCE3-D646FEAFB1E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31150" y="164466"/>
            <a:ext cx="1062038" cy="1065213"/>
          </a:xfrm>
          <a:custGeom>
            <a:avLst/>
            <a:gdLst>
              <a:gd name="T0" fmla="*/ 3400 w 6806"/>
              <a:gd name="T1" fmla="*/ 85 h 6803"/>
              <a:gd name="T2" fmla="*/ 3400 w 6806"/>
              <a:gd name="T3" fmla="*/ 85 h 6803"/>
              <a:gd name="T4" fmla="*/ 6720 w 6806"/>
              <a:gd name="T5" fmla="*/ 3399 h 6803"/>
              <a:gd name="T6" fmla="*/ 3406 w 6806"/>
              <a:gd name="T7" fmla="*/ 6719 h 6803"/>
              <a:gd name="T8" fmla="*/ 3403 w 6806"/>
              <a:gd name="T9" fmla="*/ 6719 h 6803"/>
              <a:gd name="T10" fmla="*/ 86 w 6806"/>
              <a:gd name="T11" fmla="*/ 3405 h 6803"/>
              <a:gd name="T12" fmla="*/ 1055 w 6806"/>
              <a:gd name="T13" fmla="*/ 1058 h 6803"/>
              <a:gd name="T14" fmla="*/ 3400 w 6806"/>
              <a:gd name="T15" fmla="*/ 85 h 6803"/>
              <a:gd name="T16" fmla="*/ 3400 w 6806"/>
              <a:gd name="T17" fmla="*/ 0 h 6803"/>
              <a:gd name="T18" fmla="*/ 995 w 6806"/>
              <a:gd name="T19" fmla="*/ 999 h 6803"/>
              <a:gd name="T20" fmla="*/ 1 w 6806"/>
              <a:gd name="T21" fmla="*/ 3405 h 6803"/>
              <a:gd name="T22" fmla="*/ 3403 w 6806"/>
              <a:gd name="T23" fmla="*/ 6803 h 6803"/>
              <a:gd name="T24" fmla="*/ 3406 w 6806"/>
              <a:gd name="T25" fmla="*/ 6803 h 6803"/>
              <a:gd name="T26" fmla="*/ 6804 w 6806"/>
              <a:gd name="T27" fmla="*/ 3399 h 6803"/>
              <a:gd name="T28" fmla="*/ 3400 w 6806"/>
              <a:gd name="T29" fmla="*/ 0 h 6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06" h="6803">
                <a:moveTo>
                  <a:pt x="3400" y="85"/>
                </a:moveTo>
                <a:cubicBezTo>
                  <a:pt x="3400" y="85"/>
                  <a:pt x="3400" y="85"/>
                  <a:pt x="3400" y="85"/>
                </a:cubicBezTo>
                <a:cubicBezTo>
                  <a:pt x="5229" y="85"/>
                  <a:pt x="6718" y="1571"/>
                  <a:pt x="6720" y="3399"/>
                </a:cubicBezTo>
                <a:cubicBezTo>
                  <a:pt x="6722" y="5228"/>
                  <a:pt x="5235" y="6717"/>
                  <a:pt x="3406" y="6719"/>
                </a:cubicBezTo>
                <a:cubicBezTo>
                  <a:pt x="3403" y="6719"/>
                  <a:pt x="3403" y="6719"/>
                  <a:pt x="3403" y="6719"/>
                </a:cubicBezTo>
                <a:cubicBezTo>
                  <a:pt x="1575" y="6719"/>
                  <a:pt x="87" y="5232"/>
                  <a:pt x="86" y="3405"/>
                </a:cubicBezTo>
                <a:cubicBezTo>
                  <a:pt x="85" y="2519"/>
                  <a:pt x="429" y="1685"/>
                  <a:pt x="1055" y="1058"/>
                </a:cubicBezTo>
                <a:cubicBezTo>
                  <a:pt x="1681" y="431"/>
                  <a:pt x="2514" y="85"/>
                  <a:pt x="3400" y="85"/>
                </a:cubicBezTo>
                <a:moveTo>
                  <a:pt x="3400" y="0"/>
                </a:moveTo>
                <a:cubicBezTo>
                  <a:pt x="2491" y="1"/>
                  <a:pt x="1637" y="355"/>
                  <a:pt x="995" y="999"/>
                </a:cubicBezTo>
                <a:cubicBezTo>
                  <a:pt x="354" y="1642"/>
                  <a:pt x="0" y="2496"/>
                  <a:pt x="1" y="3405"/>
                </a:cubicBezTo>
                <a:cubicBezTo>
                  <a:pt x="3" y="5279"/>
                  <a:pt x="1529" y="6803"/>
                  <a:pt x="3403" y="6803"/>
                </a:cubicBezTo>
                <a:cubicBezTo>
                  <a:pt x="3406" y="6803"/>
                  <a:pt x="3406" y="6803"/>
                  <a:pt x="3406" y="6803"/>
                </a:cubicBezTo>
                <a:cubicBezTo>
                  <a:pt x="5281" y="6802"/>
                  <a:pt x="6806" y="5274"/>
                  <a:pt x="6804" y="3399"/>
                </a:cubicBezTo>
                <a:cubicBezTo>
                  <a:pt x="6803" y="1525"/>
                  <a:pt x="5277" y="0"/>
                  <a:pt x="34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842" y="6538912"/>
            <a:ext cx="4968000" cy="204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91" y="1759358"/>
            <a:ext cx="7644856" cy="39742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90" y="270172"/>
            <a:ext cx="6208593" cy="9599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47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61" r:id="rId5"/>
    <p:sldLayoutId id="2147483662" r:id="rId6"/>
    <p:sldLayoutId id="2147483663" r:id="rId7"/>
    <p:sldLayoutId id="2147483650" r:id="rId8"/>
    <p:sldLayoutId id="2147483673" r:id="rId9"/>
    <p:sldLayoutId id="2147483664" r:id="rId10"/>
    <p:sldLayoutId id="2147483671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2" r:id="rId18"/>
    <p:sldLayoutId id="2147483675" r:id="rId19"/>
    <p:sldLayoutId id="2147483676" r:id="rId20"/>
    <p:sldLayoutId id="2147483677" r:id="rId21"/>
    <p:sldLayoutId id="2147483679" r:id="rId22"/>
    <p:sldLayoutId id="2147483678" r:id="rId23"/>
    <p:sldLayoutId id="2147483674" r:id="rId24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54" rtl="0" eaLnBrk="1" latinLnBrk="0" hangingPunct="1">
        <a:lnSpc>
          <a:spcPct val="90000"/>
        </a:lnSpc>
        <a:spcBef>
          <a:spcPts val="1000"/>
        </a:spcBef>
        <a:spcAft>
          <a:spcPts val="2400"/>
        </a:spcAft>
        <a:buFont typeface="Arial" panose="020B0604020202020204" pitchFamily="34" charset="0"/>
        <a:buNone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54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2" indent="-179992" algn="l" defTabSz="914354" rtl="0" eaLnBrk="1" latinLnBrk="0" hangingPunct="1">
        <a:lnSpc>
          <a:spcPct val="10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59982" indent="-179992" algn="l" defTabSz="914354" rtl="0" eaLnBrk="1" latinLnBrk="0" hangingPunct="1">
        <a:lnSpc>
          <a:spcPct val="100000"/>
        </a:lnSpc>
        <a:spcBef>
          <a:spcPts val="500"/>
        </a:spcBef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92" indent="0" algn="l" defTabSz="91435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35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35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35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5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EA610-4CF5-4786-A46E-770CC306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18E9F2C-FC44-4617-A529-475A08D9B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389" y="3459064"/>
            <a:ext cx="3714541" cy="2206060"/>
          </a:xfrm>
        </p:spPr>
        <p:txBody>
          <a:bodyPr/>
          <a:lstStyle/>
          <a:p>
            <a:r>
              <a:rPr lang="en-AU" dirty="0"/>
              <a:t>Dr Ruth Tatnell</a:t>
            </a:r>
          </a:p>
          <a:p>
            <a:r>
              <a:rPr lang="en-AU" dirty="0" smtClean="0"/>
              <a:t>13 Nov, </a:t>
            </a:r>
            <a:r>
              <a:rPr lang="en-AU" dirty="0"/>
              <a:t>2019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367F15-0D65-4A0A-A143-3506CA25B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88" y="1122363"/>
            <a:ext cx="4644187" cy="1835208"/>
          </a:xfrm>
        </p:spPr>
        <p:txBody>
          <a:bodyPr/>
          <a:lstStyle/>
          <a:p>
            <a:r>
              <a:rPr lang="en-AU" sz="3200" dirty="0"/>
              <a:t>Building relationships online: Online and on campus research supervisor perspectives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818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EB93D-D1DC-478C-8575-40FE24F2F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A882538-A82A-4D0C-8359-AAA3F2D3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90" y="369926"/>
            <a:ext cx="6208593" cy="959957"/>
          </a:xfrm>
        </p:spPr>
        <p:txBody>
          <a:bodyPr/>
          <a:lstStyle/>
          <a:p>
            <a:r>
              <a:rPr lang="en-AU" dirty="0"/>
              <a:t>Why are relationships so important anyway?</a:t>
            </a:r>
            <a:br>
              <a:rPr lang="en-AU" dirty="0"/>
            </a:b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D00ED-0C6E-4002-A835-898E161285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8" y="2238103"/>
            <a:ext cx="8595501" cy="372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9716FE6D-436C-4998-89F8-6B46817E1A5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" r="18"/>
          <a:stretch/>
        </p:blipFill>
        <p:spPr/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C4EAC-F0A6-4FEE-B57C-F7540974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432AF1E-E1EA-4BAA-A8C7-A74D8E1E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of the </a:t>
            </a:r>
            <a:r>
              <a:rPr lang="en-AU" dirty="0" smtClean="0"/>
              <a:t>project</a:t>
            </a: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E7AC52-96B9-40D3-8055-CD741D7A60F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57825" y="1024195"/>
            <a:ext cx="2215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Part one: Supervisors</a:t>
            </a:r>
          </a:p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1224964" y="1935474"/>
            <a:ext cx="3105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Interview 10 online and 10 on campus 4</a:t>
            </a:r>
            <a:r>
              <a:rPr lang="en-AU" baseline="30000" dirty="0"/>
              <a:t>th</a:t>
            </a:r>
            <a:r>
              <a:rPr lang="en-AU" dirty="0"/>
              <a:t> year supervisors about their experiences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3911" y="3332605"/>
            <a:ext cx="1924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Part two: Students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59443" y="4151112"/>
            <a:ext cx="281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Interview 10 online and 10 on campus 4</a:t>
            </a:r>
            <a:r>
              <a:rPr lang="en-AU" baseline="30000" dirty="0"/>
              <a:t>th</a:t>
            </a:r>
            <a:r>
              <a:rPr lang="en-AU" dirty="0"/>
              <a:t> year students about their experiences</a:t>
            </a:r>
          </a:p>
          <a:p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1062601" y="5605772"/>
            <a:ext cx="3405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Assess differences between experiences of supervisors and students, online and on campus</a:t>
            </a:r>
          </a:p>
        </p:txBody>
      </p:sp>
      <p:sp>
        <p:nvSpPr>
          <p:cNvPr id="8" name="Down Arrow 7"/>
          <p:cNvSpPr/>
          <p:nvPr/>
        </p:nvSpPr>
        <p:spPr>
          <a:xfrm>
            <a:off x="2563781" y="1405549"/>
            <a:ext cx="484632" cy="60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Down Arrow 16"/>
          <p:cNvSpPr/>
          <p:nvPr/>
        </p:nvSpPr>
        <p:spPr>
          <a:xfrm>
            <a:off x="2535403" y="5015847"/>
            <a:ext cx="484632" cy="60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Down Arrow 17"/>
          <p:cNvSpPr/>
          <p:nvPr/>
        </p:nvSpPr>
        <p:spPr>
          <a:xfrm>
            <a:off x="2535403" y="3682171"/>
            <a:ext cx="484632" cy="60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Down Arrow 18"/>
          <p:cNvSpPr/>
          <p:nvPr/>
        </p:nvSpPr>
        <p:spPr>
          <a:xfrm>
            <a:off x="2523225" y="2798053"/>
            <a:ext cx="484632" cy="60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9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9D044-BA82-4113-9BA9-DC2D31AB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D8F799-1C16-4FAA-BFA5-5ECD158B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 one: Supervisors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6D061-BCFD-45C5-9059-01E8AADAB0F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5415"/>
              </p:ext>
            </p:extLst>
          </p:nvPr>
        </p:nvGraphicFramePr>
        <p:xfrm>
          <a:off x="517586" y="1499920"/>
          <a:ext cx="828127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424">
                  <a:extLst>
                    <a:ext uri="{9D8B030D-6E8A-4147-A177-3AD203B41FA5}">
                      <a16:colId xmlns:a16="http://schemas.microsoft.com/office/drawing/2014/main" val="1573573302"/>
                    </a:ext>
                  </a:extLst>
                </a:gridCol>
                <a:gridCol w="2760424">
                  <a:extLst>
                    <a:ext uri="{9D8B030D-6E8A-4147-A177-3AD203B41FA5}">
                      <a16:colId xmlns:a16="http://schemas.microsoft.com/office/drawing/2014/main" val="986244186"/>
                    </a:ext>
                  </a:extLst>
                </a:gridCol>
                <a:gridCol w="2760424">
                  <a:extLst>
                    <a:ext uri="{9D8B030D-6E8A-4147-A177-3AD203B41FA5}">
                      <a16:colId xmlns:a16="http://schemas.microsoft.com/office/drawing/2014/main" val="2583116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Online (N =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On</a:t>
                      </a:r>
                      <a:r>
                        <a:rPr lang="en-AU" baseline="0" dirty="0"/>
                        <a:t> Campus (N = 6)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89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7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%</a:t>
                      </a:r>
                      <a:r>
                        <a:rPr lang="en-AU" baseline="0" dirty="0"/>
                        <a:t> female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11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Time in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1.2 </a:t>
                      </a:r>
                      <a:r>
                        <a:rPr lang="en-AU" dirty="0" err="1"/>
                        <a:t>yrs</a:t>
                      </a:r>
                      <a:r>
                        <a:rPr lang="en-AU" dirty="0"/>
                        <a:t> ( &lt;6 </a:t>
                      </a:r>
                      <a:r>
                        <a:rPr lang="en-AU" dirty="0" err="1"/>
                        <a:t>mths</a:t>
                      </a:r>
                      <a:r>
                        <a:rPr lang="en-AU" dirty="0"/>
                        <a:t> – 2yrs)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2.8 </a:t>
                      </a:r>
                      <a:r>
                        <a:rPr lang="en-AU" dirty="0" err="1"/>
                        <a:t>yrs</a:t>
                      </a:r>
                      <a:r>
                        <a:rPr lang="en-AU" dirty="0"/>
                        <a:t> (1-4)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84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Fraction (FT, PT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50% FT, 20% PT, 30%C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100%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08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Total</a:t>
                      </a:r>
                      <a:r>
                        <a:rPr lang="en-AU" baseline="0" dirty="0"/>
                        <a:t> 4</a:t>
                      </a:r>
                      <a:r>
                        <a:rPr lang="en-AU" baseline="30000" dirty="0"/>
                        <a:t>th</a:t>
                      </a:r>
                      <a:r>
                        <a:rPr lang="en-AU" baseline="0" dirty="0"/>
                        <a:t> year projects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14.5 (7-33)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15.8 (4-42)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08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Completed 4</a:t>
                      </a:r>
                      <a:r>
                        <a:rPr lang="en-AU" baseline="30000" dirty="0"/>
                        <a:t>th</a:t>
                      </a:r>
                      <a:r>
                        <a:rPr lang="en-AU" dirty="0"/>
                        <a:t> year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3.4 (0-8)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13.7 (2-42)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7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Contact</a:t>
                      </a:r>
                      <a:r>
                        <a:rPr lang="en-AU" baseline="0" dirty="0"/>
                        <a:t> with students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 x 25-40 min meeting one-on one p/w + ‘lab group’ 1 x 60 mins fortnightly (optional); emails 1-5 (varies) p/w – some happy, others would like more time/more 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 x 30-60 min meeting one-on one + one 1-2 hour lab group p/w; emails 1-4 (varies) p/w – happy with this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886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42204" y="900356"/>
            <a:ext cx="279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Who were the participants?</a:t>
            </a:r>
          </a:p>
        </p:txBody>
      </p:sp>
    </p:spTree>
    <p:extLst>
      <p:ext uri="{BB962C8B-B14F-4D97-AF65-F5344CB8AC3E}">
        <p14:creationId xmlns:p14="http://schemas.microsoft.com/office/powerpoint/2010/main" val="23165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8C0D-67D5-4807-9051-DB0EE3BF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CA7096-7977-47E8-8698-3D404F3B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Supervisor roles</a:t>
            </a: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A69C39-7469-47EB-B26A-A59ABBE48F5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21320991"/>
              </p:ext>
            </p:extLst>
          </p:nvPr>
        </p:nvGraphicFramePr>
        <p:xfrm>
          <a:off x="603849" y="1871932"/>
          <a:ext cx="7996687" cy="433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97842" y="1234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I asked supervisors to rank 11 accepted supervisor roles in order of importance (1-11)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42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22455-15E2-4B8F-919B-694826D2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3942E87-E486-4BCB-8CC5-7EEE4F7D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90" y="187045"/>
            <a:ext cx="6208593" cy="959957"/>
          </a:xfrm>
        </p:spPr>
        <p:txBody>
          <a:bodyPr/>
          <a:lstStyle/>
          <a:p>
            <a:r>
              <a:rPr lang="en-AU" dirty="0"/>
              <a:t>Supervisor perspectives:</a:t>
            </a:r>
            <a:br>
              <a:rPr lang="en-AU" dirty="0"/>
            </a:br>
            <a:r>
              <a:rPr lang="en-AU" b="0" dirty="0"/>
              <a:t>Key themes (from notes made during interviews)</a:t>
            </a:r>
            <a:br>
              <a:rPr lang="en-AU" b="0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64F554-A9BF-4432-85A1-D2DB97B7E4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88513"/>
              </p:ext>
            </p:extLst>
          </p:nvPr>
        </p:nvGraphicFramePr>
        <p:xfrm>
          <a:off x="498764" y="1421325"/>
          <a:ext cx="7540434" cy="4999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478">
                  <a:extLst>
                    <a:ext uri="{9D8B030D-6E8A-4147-A177-3AD203B41FA5}">
                      <a16:colId xmlns:a16="http://schemas.microsoft.com/office/drawing/2014/main" val="2174937514"/>
                    </a:ext>
                  </a:extLst>
                </a:gridCol>
                <a:gridCol w="2513478">
                  <a:extLst>
                    <a:ext uri="{9D8B030D-6E8A-4147-A177-3AD203B41FA5}">
                      <a16:colId xmlns:a16="http://schemas.microsoft.com/office/drawing/2014/main" val="3373357044"/>
                    </a:ext>
                  </a:extLst>
                </a:gridCol>
                <a:gridCol w="2513478">
                  <a:extLst>
                    <a:ext uri="{9D8B030D-6E8A-4147-A177-3AD203B41FA5}">
                      <a16:colId xmlns:a16="http://schemas.microsoft.com/office/drawing/2014/main" val="2783613240"/>
                    </a:ext>
                  </a:extLst>
                </a:gridCol>
              </a:tblGrid>
              <a:tr h="514289">
                <a:tc>
                  <a:txBody>
                    <a:bodyPr/>
                    <a:lstStyle/>
                    <a:p>
                      <a:r>
                        <a:rPr lang="en-AU" sz="1400" dirty="0"/>
                        <a:t>Topics: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Themes</a:t>
                      </a:r>
                      <a:r>
                        <a:rPr lang="en-AU" sz="1400" baseline="0" dirty="0"/>
                        <a:t> raised by online supervisors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Themes</a:t>
                      </a:r>
                      <a:r>
                        <a:rPr lang="en-AU" sz="1400" baseline="0" dirty="0"/>
                        <a:t> raised by on campus supervisors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29095"/>
                  </a:ext>
                </a:extLst>
              </a:tr>
              <a:tr h="1616336">
                <a:tc>
                  <a:txBody>
                    <a:bodyPr/>
                    <a:lstStyle/>
                    <a:p>
                      <a:r>
                        <a:rPr lang="en-AU" sz="1400" dirty="0"/>
                        <a:t>What makes a good supervision</a:t>
                      </a:r>
                      <a:r>
                        <a:rPr lang="en-AU" sz="1400" baseline="0" dirty="0"/>
                        <a:t> relationship?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Rapport, open communication, setting expectations early, mutual respect, empathy, warmth, clear and prompt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Open communication, rapport, setting expectations early (together), support, clear and prompt feedback, encouraging independence - “student and supervisor manage each other”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06459"/>
                  </a:ext>
                </a:extLst>
              </a:tr>
              <a:tr h="1175517">
                <a:tc>
                  <a:txBody>
                    <a:bodyPr/>
                    <a:lstStyle/>
                    <a:p>
                      <a:r>
                        <a:rPr lang="en-AU" sz="1400" dirty="0"/>
                        <a:t>What</a:t>
                      </a:r>
                      <a:r>
                        <a:rPr lang="en-AU" sz="1400" baseline="0" dirty="0"/>
                        <a:t> attributes make a good supervisor?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Let go of control, knowledge, expertise, communication skills, organisation, 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Availability (time, approachable), being mindful and respectful of students work, needs, goals etc, expertise, competence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93333"/>
                  </a:ext>
                </a:extLst>
              </a:tr>
              <a:tr h="734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What</a:t>
                      </a:r>
                      <a:r>
                        <a:rPr lang="en-AU" sz="1400" baseline="0" dirty="0"/>
                        <a:t> attributes make a good student?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Open minded, resilient, motivated, good time management,  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Open minded, resilient, good time management, curious, conscientious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619760"/>
                  </a:ext>
                </a:extLst>
              </a:tr>
              <a:tr h="955108">
                <a:tc>
                  <a:txBody>
                    <a:bodyPr/>
                    <a:lstStyle/>
                    <a:p>
                      <a:r>
                        <a:rPr lang="en-AU" sz="1400" dirty="0"/>
                        <a:t>Key benefits</a:t>
                      </a:r>
                      <a:r>
                        <a:rPr lang="en-AU" sz="1400" baseline="0" dirty="0"/>
                        <a:t>/challenges of OL vs OC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Lack community, networking, peer opportunities, lack of quality (research and teaching), flexible, 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Unsure of model, lack of community, no access to </a:t>
                      </a:r>
                      <a:r>
                        <a:rPr lang="en-AU" sz="1400" dirty="0" smtClean="0"/>
                        <a:t>tech; </a:t>
                      </a:r>
                      <a:r>
                        <a:rPr lang="en-AU" sz="1400" dirty="0"/>
                        <a:t>flexible (no ‘bump in’)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4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33CC1-2E61-4DD8-B656-EB424C04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D2B6E-B177-4184-B63B-2A005F121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765" y="1335634"/>
            <a:ext cx="4550569" cy="4792663"/>
          </a:xfrm>
        </p:spPr>
        <p:txBody>
          <a:bodyPr/>
          <a:lstStyle/>
          <a:p>
            <a:pPr lvl="0"/>
            <a:r>
              <a:rPr lang="en-US" sz="2000" dirty="0" smtClean="0"/>
              <a:t>Part 2: Students</a:t>
            </a:r>
            <a:endParaRPr lang="en-US" sz="20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16BD1D9-62A5-4316-8AEF-ED0AC63B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steps…..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FFE435E-2BE7-4AC4-998C-D87BABBFF2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2E74DB-23A9-40F4-AB37-5DDBDA2E53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00212" y="673331"/>
            <a:ext cx="4565086" cy="3979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 smtClean="0"/>
              <a:t>1. Recruit 10 online 4</a:t>
            </a:r>
            <a:r>
              <a:rPr lang="en-AU" sz="1600" baseline="30000" dirty="0" smtClean="0"/>
              <a:t>th</a:t>
            </a:r>
            <a:r>
              <a:rPr lang="en-AU" sz="1600" dirty="0" smtClean="0"/>
              <a:t> year students and 10 on campus students (near the end of their thesis) for interview.</a:t>
            </a:r>
          </a:p>
          <a:p>
            <a:r>
              <a:rPr lang="en-AU" sz="1600" dirty="0" smtClean="0"/>
              <a:t>2. Rating activity</a:t>
            </a:r>
          </a:p>
          <a:p>
            <a:r>
              <a:rPr lang="en-AU" sz="1600" dirty="0" smtClean="0"/>
              <a:t>3. Interview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02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61827517-A219-4383-93EC-2102AE035AB7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" b="11"/>
          <a:stretch>
            <a:fillRect/>
          </a:stretch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DA7FD6-A867-44CD-AFEF-F508372702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90A6E-351A-41FA-8268-48BE49A7A6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6F555F-9DC3-4838-83C6-AE9E5AD494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716" y="3213105"/>
            <a:ext cx="4083407" cy="1347315"/>
          </a:xfrm>
        </p:spPr>
        <p:txBody>
          <a:bodyPr/>
          <a:lstStyle/>
          <a:p>
            <a:r>
              <a:rPr lang="en-AU" dirty="0" smtClean="0"/>
              <a:t>Ruth.Tatnell@deakin.edu.au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C25006-47AE-481A-AE86-D2097AB6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13" y="2222669"/>
            <a:ext cx="5812457" cy="959957"/>
          </a:xfrm>
        </p:spPr>
        <p:txBody>
          <a:bodyPr/>
          <a:lstStyle/>
          <a:p>
            <a:r>
              <a:rPr lang="en-AU" dirty="0" smtClean="0"/>
              <a:t>Questions/comments?</a:t>
            </a: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F70F2B-2AC3-4344-8E13-86440C806C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5AEA0E0-5CC6-4BD0-905C-A0021E41943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6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akin Theme">
  <a:themeElements>
    <a:clrScheme name="DEAKIN TURQUOISE">
      <a:dk1>
        <a:sysClr val="windowText" lastClr="000000"/>
      </a:dk1>
      <a:lt1>
        <a:sysClr val="window" lastClr="FFFFFF"/>
      </a:lt1>
      <a:dk2>
        <a:srgbClr val="0C8572"/>
      </a:dk2>
      <a:lt2>
        <a:srgbClr val="FFFFFF"/>
      </a:lt2>
      <a:accent1>
        <a:srgbClr val="0D8572"/>
      </a:accent1>
      <a:accent2>
        <a:srgbClr val="FFD923"/>
      </a:accent2>
      <a:accent3>
        <a:srgbClr val="F76919"/>
      </a:accent3>
      <a:accent4>
        <a:srgbClr val="007D98"/>
      </a:accent4>
      <a:accent5>
        <a:srgbClr val="C74298"/>
      </a:accent5>
      <a:accent6>
        <a:srgbClr val="E1E1E1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akin-PowerPoint-template-4x3 - TURQUOISE" id="{852F55BD-C5FD-4773-BC0B-A3A4EDE8022D}" vid="{6C581ABC-ECF1-4A56-97E0-5B1B32063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19035_Deakin-PowerPoint-template-4x3 - TURQUOISE</Template>
  <TotalTime>20</TotalTime>
  <Words>550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Deakin Theme</vt:lpstr>
      <vt:lpstr>Building relationships online: Online and on campus research supervisor perspectives</vt:lpstr>
      <vt:lpstr>Why are relationships so important anyway? </vt:lpstr>
      <vt:lpstr>Overview of the project</vt:lpstr>
      <vt:lpstr>Part one: Supervisors  </vt:lpstr>
      <vt:lpstr>Supervisor roles</vt:lpstr>
      <vt:lpstr>Supervisor perspectives: Key themes (from notes made during interviews)  </vt:lpstr>
      <vt:lpstr>Next steps…..</vt:lpstr>
      <vt:lpstr>Questions/comments?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 or heading here</dc:title>
  <dc:creator>Ruth Tatnell</dc:creator>
  <cp:lastModifiedBy>Ruth Tatnell</cp:lastModifiedBy>
  <cp:revision>4</cp:revision>
  <dcterms:created xsi:type="dcterms:W3CDTF">2019-11-10T23:10:53Z</dcterms:created>
  <dcterms:modified xsi:type="dcterms:W3CDTF">2019-11-10T23:31:44Z</dcterms:modified>
</cp:coreProperties>
</file>