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1" r:id="rId3"/>
    <p:sldId id="304" r:id="rId4"/>
    <p:sldId id="305" r:id="rId5"/>
    <p:sldId id="306" r:id="rId6"/>
    <p:sldId id="307" r:id="rId7"/>
    <p:sldId id="310" r:id="rId8"/>
    <p:sldId id="309" r:id="rId9"/>
    <p:sldId id="313" r:id="rId10"/>
    <p:sldId id="316" r:id="rId11"/>
    <p:sldId id="315" r:id="rId12"/>
    <p:sldId id="317" r:id="rId13"/>
    <p:sldId id="318" r:id="rId14"/>
    <p:sldId id="321" r:id="rId15"/>
    <p:sldId id="330" r:id="rId16"/>
    <p:sldId id="322" r:id="rId17"/>
    <p:sldId id="329" r:id="rId18"/>
    <p:sldId id="325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93EB25-BCC0-4D40-94D0-9E773BC883C0}">
          <p14:sldIdLst>
            <p14:sldId id="257"/>
            <p14:sldId id="281"/>
            <p14:sldId id="304"/>
            <p14:sldId id="305"/>
            <p14:sldId id="306"/>
            <p14:sldId id="307"/>
            <p14:sldId id="310"/>
            <p14:sldId id="309"/>
            <p14:sldId id="313"/>
            <p14:sldId id="316"/>
            <p14:sldId id="315"/>
            <p14:sldId id="317"/>
            <p14:sldId id="318"/>
            <p14:sldId id="321"/>
            <p14:sldId id="330"/>
            <p14:sldId id="322"/>
            <p14:sldId id="329"/>
            <p14:sldId id="325"/>
            <p14:sldId id="323"/>
          </p14:sldIdLst>
        </p14:section>
        <p14:section name="SmartArt examples" id="{EC99EAA8-7F14-4B22-9918-54923576F22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8" autoAdjust="0"/>
    <p:restoredTop sz="94636" autoAdjust="0"/>
  </p:normalViewPr>
  <p:slideViewPr>
    <p:cSldViewPr snapToGrid="0">
      <p:cViewPr varScale="1">
        <p:scale>
          <a:sx n="131" d="100"/>
          <a:sy n="131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94D05-2413-416E-8BCF-22CC6EAE5C7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2EEF7-10B8-48BD-98D2-6BEDC41F7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2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1BC1A6-FA88-4814-A368-FA1F0C3E5EF9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BCF969-F22E-4363-BD98-B53B34219A98}"/>
              </a:ext>
            </a:extLst>
          </p:cNvPr>
          <p:cNvGrpSpPr/>
          <p:nvPr userDrawn="1"/>
        </p:nvGrpSpPr>
        <p:grpSpPr>
          <a:xfrm>
            <a:off x="6875462" y="0"/>
            <a:ext cx="5316538" cy="6858000"/>
            <a:chOff x="6242051" y="0"/>
            <a:chExt cx="5316538" cy="685800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5E60E73-F1E3-409B-9111-F5BDA2C94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7138" y="0"/>
              <a:ext cx="5251450" cy="4816475"/>
            </a:xfrm>
            <a:custGeom>
              <a:avLst/>
              <a:gdLst>
                <a:gd name="T0" fmla="*/ 8701 w 16628"/>
                <a:gd name="T1" fmla="*/ 15209 h 15209"/>
                <a:gd name="T2" fmla="*/ 8701 w 16628"/>
                <a:gd name="T3" fmla="*/ 15209 h 15209"/>
                <a:gd name="T4" fmla="*/ 16628 w 16628"/>
                <a:gd name="T5" fmla="*/ 10101 h 15209"/>
                <a:gd name="T6" fmla="*/ 16628 w 16628"/>
                <a:gd name="T7" fmla="*/ 0 h 15209"/>
                <a:gd name="T8" fmla="*/ 0 w 16628"/>
                <a:gd name="T9" fmla="*/ 0 h 15209"/>
                <a:gd name="T10" fmla="*/ 0 w 16628"/>
                <a:gd name="T11" fmla="*/ 6508 h 15209"/>
                <a:gd name="T12" fmla="*/ 8701 w 16628"/>
                <a:gd name="T13" fmla="*/ 15209 h 15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8" h="15209">
                  <a:moveTo>
                    <a:pt x="8701" y="15209"/>
                  </a:moveTo>
                  <a:cubicBezTo>
                    <a:pt x="8701" y="15209"/>
                    <a:pt x="8701" y="15209"/>
                    <a:pt x="8701" y="15209"/>
                  </a:cubicBezTo>
                  <a:cubicBezTo>
                    <a:pt x="12225" y="15209"/>
                    <a:pt x="15260" y="13114"/>
                    <a:pt x="16628" y="10101"/>
                  </a:cubicBezTo>
                  <a:cubicBezTo>
                    <a:pt x="16628" y="0"/>
                    <a:pt x="16628" y="0"/>
                    <a:pt x="166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08"/>
                    <a:pt x="0" y="6508"/>
                    <a:pt x="0" y="6508"/>
                  </a:cubicBezTo>
                  <a:cubicBezTo>
                    <a:pt x="0" y="11314"/>
                    <a:pt x="3896" y="15209"/>
                    <a:pt x="8701" y="152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E1EC7C4-B361-4504-AACA-92C68788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2051" y="4870450"/>
              <a:ext cx="5316538" cy="1987550"/>
            </a:xfrm>
            <a:custGeom>
              <a:avLst/>
              <a:gdLst>
                <a:gd name="T0" fmla="*/ 8906 w 16833"/>
                <a:gd name="T1" fmla="*/ 0 h 6279"/>
                <a:gd name="T2" fmla="*/ 0 w 16833"/>
                <a:gd name="T3" fmla="*/ 6279 h 6279"/>
                <a:gd name="T4" fmla="*/ 16833 w 16833"/>
                <a:gd name="T5" fmla="*/ 6279 h 6279"/>
                <a:gd name="T6" fmla="*/ 16833 w 16833"/>
                <a:gd name="T7" fmla="*/ 4302 h 6279"/>
                <a:gd name="T8" fmla="*/ 8906 w 16833"/>
                <a:gd name="T9" fmla="*/ 0 h 6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33" h="6279">
                  <a:moveTo>
                    <a:pt x="8906" y="0"/>
                  </a:moveTo>
                  <a:cubicBezTo>
                    <a:pt x="4799" y="0"/>
                    <a:pt x="1304" y="2619"/>
                    <a:pt x="0" y="6279"/>
                  </a:cubicBezTo>
                  <a:cubicBezTo>
                    <a:pt x="16833" y="6279"/>
                    <a:pt x="16833" y="6279"/>
                    <a:pt x="16833" y="6279"/>
                  </a:cubicBezTo>
                  <a:cubicBezTo>
                    <a:pt x="16833" y="4302"/>
                    <a:pt x="16833" y="4302"/>
                    <a:pt x="16833" y="4302"/>
                  </a:cubicBezTo>
                  <a:cubicBezTo>
                    <a:pt x="15147" y="1712"/>
                    <a:pt x="12227" y="0"/>
                    <a:pt x="8906" y="0"/>
                  </a:cubicBezTo>
                  <a:close/>
                </a:path>
              </a:pathLst>
            </a:custGeom>
            <a:solidFill>
              <a:srgbClr val="37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87CCB-CBBD-4B69-825A-5D4AEE280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48" y="3951912"/>
            <a:ext cx="1688726" cy="1686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908" y="3051740"/>
            <a:ext cx="5040000" cy="220606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907" y="1122363"/>
            <a:ext cx="5040000" cy="1835208"/>
          </a:xfrm>
        </p:spPr>
        <p:txBody>
          <a:bodyPr anchor="b"/>
          <a:lstStyle>
            <a:lvl1pPr algn="l"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87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07AC9EC-B695-415B-B6C5-74325AD87060}"/>
              </a:ext>
            </a:extLst>
          </p:cNvPr>
          <p:cNvSpPr/>
          <p:nvPr userDrawn="1"/>
        </p:nvSpPr>
        <p:spPr>
          <a:xfrm>
            <a:off x="0" y="0"/>
            <a:ext cx="12191999" cy="1503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EAA3666-B8A8-41AC-9F39-8F2ACFA8A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4200" y="1"/>
            <a:ext cx="2857798" cy="4930775"/>
          </a:xfrm>
          <a:custGeom>
            <a:avLst/>
            <a:gdLst>
              <a:gd name="connsiteX0" fmla="*/ 0 w 2857798"/>
              <a:gd name="connsiteY0" fmla="*/ 0 h 4930775"/>
              <a:gd name="connsiteX1" fmla="*/ 2857798 w 2857798"/>
              <a:gd name="connsiteY1" fmla="*/ 0 h 4930775"/>
              <a:gd name="connsiteX2" fmla="*/ 2857798 w 2857798"/>
              <a:gd name="connsiteY2" fmla="*/ 4884513 h 4930775"/>
              <a:gd name="connsiteX3" fmla="*/ 2635296 w 2857798"/>
              <a:gd name="connsiteY3" fmla="*/ 4918446 h 4930775"/>
              <a:gd name="connsiteX4" fmla="*/ 2390916 w 2857798"/>
              <a:gd name="connsiteY4" fmla="*/ 4930775 h 4930775"/>
              <a:gd name="connsiteX5" fmla="*/ 0 w 2857798"/>
              <a:gd name="connsiteY5" fmla="*/ 2543350 h 4930775"/>
              <a:gd name="connsiteX6" fmla="*/ 0 w 2857798"/>
              <a:gd name="connsiteY6" fmla="*/ 149177 h 493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98" h="4930775">
                <a:moveTo>
                  <a:pt x="0" y="0"/>
                </a:moveTo>
                <a:lnTo>
                  <a:pt x="2857798" y="0"/>
                </a:lnTo>
                <a:lnTo>
                  <a:pt x="2857798" y="4884513"/>
                </a:lnTo>
                <a:lnTo>
                  <a:pt x="2635296" y="4918446"/>
                </a:lnTo>
                <a:cubicBezTo>
                  <a:pt x="2554956" y="4926599"/>
                  <a:pt x="2473429" y="4930775"/>
                  <a:pt x="2390916" y="4930775"/>
                </a:cubicBezTo>
                <a:cubicBezTo>
                  <a:pt x="1070701" y="4930775"/>
                  <a:pt x="0" y="3861638"/>
                  <a:pt x="0" y="2543350"/>
                </a:cubicBezTo>
                <a:cubicBezTo>
                  <a:pt x="0" y="2543350"/>
                  <a:pt x="0" y="2543350"/>
                  <a:pt x="0" y="1491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44000" t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sz="1400" dirty="0"/>
              <a:t>Click Icon to Add Image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49BAF2C-024F-493D-94ED-A02A44D4A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0" y="1393825"/>
            <a:ext cx="8286712" cy="4351338"/>
          </a:xfrm>
        </p:spPr>
        <p:txBody>
          <a:bodyPr numCol="2" spcCol="540000"/>
          <a:lstStyle>
            <a:lvl1pPr>
              <a:defRPr/>
            </a:lvl1pPr>
          </a:lstStyle>
          <a:p>
            <a:pPr lvl="0"/>
            <a:r>
              <a:rPr lang="en-US" dirty="0"/>
              <a:t>There are five type styles in the template, available as List Levels. Press the Increase / Decrease button in the paragraph section of the home ribbon to move through the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8A4A2-6D2C-4EF8-8396-594F3D8AA0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14F6D-4607-4FA9-A58F-5AD07F43B2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17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F03315E-CD2C-412E-B9D4-9CC06832EDD4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4303B84-34AA-4CF3-8091-F68C9E0891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8503" y="0"/>
            <a:ext cx="6873496" cy="6858000"/>
          </a:xfrm>
          <a:custGeom>
            <a:avLst/>
            <a:gdLst>
              <a:gd name="connsiteX0" fmla="*/ 0 w 6873496"/>
              <a:gd name="connsiteY0" fmla="*/ 0 h 6858000"/>
              <a:gd name="connsiteX1" fmla="*/ 6873496 w 6873496"/>
              <a:gd name="connsiteY1" fmla="*/ 0 h 6858000"/>
              <a:gd name="connsiteX2" fmla="*/ 6873496 w 6873496"/>
              <a:gd name="connsiteY2" fmla="*/ 2702626 h 6858000"/>
              <a:gd name="connsiteX3" fmla="*/ 6492648 w 6873496"/>
              <a:gd name="connsiteY3" fmla="*/ 3359543 h 6858000"/>
              <a:gd name="connsiteX4" fmla="*/ 4465777 w 6873496"/>
              <a:gd name="connsiteY4" fmla="*/ 6858000 h 6858000"/>
              <a:gd name="connsiteX5" fmla="*/ 3977804 w 6873496"/>
              <a:gd name="connsiteY5" fmla="*/ 6858000 h 6858000"/>
              <a:gd name="connsiteX6" fmla="*/ 1947696 w 6873496"/>
              <a:gd name="connsiteY6" fmla="*/ 3359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496" h="6858000">
                <a:moveTo>
                  <a:pt x="0" y="0"/>
                </a:moveTo>
                <a:lnTo>
                  <a:pt x="6873496" y="0"/>
                </a:lnTo>
                <a:lnTo>
                  <a:pt x="6873496" y="2702626"/>
                </a:lnTo>
                <a:lnTo>
                  <a:pt x="6492648" y="3359543"/>
                </a:lnTo>
                <a:lnTo>
                  <a:pt x="4465777" y="6858000"/>
                </a:lnTo>
                <a:lnTo>
                  <a:pt x="3977804" y="6858000"/>
                </a:lnTo>
                <a:lnTo>
                  <a:pt x="1947696" y="33595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360000" t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Icon to Add Image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035036-3F26-4DFE-9E0E-420BA75CA8A7}"/>
              </a:ext>
            </a:extLst>
          </p:cNvPr>
          <p:cNvGrpSpPr/>
          <p:nvPr userDrawn="1"/>
        </p:nvGrpSpPr>
        <p:grpSpPr>
          <a:xfrm>
            <a:off x="10928350" y="5589545"/>
            <a:ext cx="1062566" cy="1065213"/>
            <a:chOff x="10928350" y="5591175"/>
            <a:chExt cx="1062566" cy="1065213"/>
          </a:xfrm>
        </p:grpSpPr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9F086954-C9F8-4A70-8961-B0BA7833403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96B314C-9708-41CE-BDBE-392773F260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A440D47-120F-417D-B465-949547743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1393825"/>
            <a:ext cx="6022975" cy="4802188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/>
            </a:lvl1pPr>
            <a:lvl2pPr>
              <a:spcAft>
                <a:spcPts val="600"/>
              </a:spcAft>
              <a:defRPr sz="2000"/>
            </a:lvl2pPr>
            <a:lvl3pPr marL="0" indent="0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80000" indent="-180000">
              <a:buSzPct val="110000"/>
              <a:buFont typeface="Arial" panose="020B0604020202020204" pitchFamily="34" charset="0"/>
              <a:buChar char="•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360000" indent="-180000">
              <a:buFont typeface="Calibri" panose="020F0502020204030204" pitchFamily="34" charset="0"/>
              <a:buChar char="–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180000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en-US" dirty="0"/>
              <a:t>First Level Heading</a:t>
            </a:r>
          </a:p>
          <a:p>
            <a:pPr lvl="1"/>
            <a:r>
              <a:rPr lang="en-US" dirty="0"/>
              <a:t>Add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ABCAF-764A-478F-900E-DB47674FF2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8F61-A90D-4626-89E3-AC18997203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96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hree Box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53CAFBE-951E-4246-BA1D-725A804EE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9075" y="1866899"/>
            <a:ext cx="2879725" cy="4310063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1550AFC-90F7-4DB2-BCDA-549CDDC409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2025" y="1866899"/>
            <a:ext cx="2879725" cy="4310063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866899"/>
            <a:ext cx="2879725" cy="4310063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5C03E-687E-4F26-93D9-45472C9126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E4A8F-402C-42E4-A3BC-3B884867CC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62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hree Box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AEA2733-1074-4E88-BFB1-608DFC511F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8980" y="1935480"/>
            <a:ext cx="2865120" cy="2788920"/>
          </a:xfrm>
          <a:prstGeom prst="roundRect">
            <a:avLst>
              <a:gd name="adj" fmla="val 4645"/>
            </a:avLst>
          </a:prstGeom>
          <a:ln w="19050">
            <a:solidFill>
              <a:schemeClr val="tx2"/>
            </a:solidFill>
          </a:ln>
        </p:spPr>
        <p:txBody>
          <a:bodyPr lIns="162000" tIns="162000" rIns="162000" bIns="162000"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5BB8D98-408E-46F3-8147-011B3F4094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7140" y="1935480"/>
            <a:ext cx="2865120" cy="2788920"/>
          </a:xfrm>
          <a:prstGeom prst="roundRect">
            <a:avLst>
              <a:gd name="adj" fmla="val 4645"/>
            </a:avLst>
          </a:prstGeom>
          <a:ln w="19050">
            <a:solidFill>
              <a:schemeClr val="tx2"/>
            </a:solidFill>
          </a:ln>
        </p:spPr>
        <p:txBody>
          <a:bodyPr lIns="162000" tIns="162000" rIns="162000" bIns="162000"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1935480"/>
            <a:ext cx="2865120" cy="2788920"/>
          </a:xfrm>
          <a:prstGeom prst="roundRect">
            <a:avLst>
              <a:gd name="adj" fmla="val 4645"/>
            </a:avLst>
          </a:prstGeom>
          <a:ln w="19050">
            <a:solidFill>
              <a:schemeClr val="tx2"/>
            </a:solidFill>
          </a:ln>
        </p:spPr>
        <p:txBody>
          <a:bodyPr lIns="162000" tIns="162000" rIns="162000" bIns="162000"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2E888-DD3C-40CE-B514-8A291AEB5E0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AED9D-A067-4390-B34F-26FB09B9D4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83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Box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1550AFC-90F7-4DB2-BCDA-549CDDC409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0285" y="1866899"/>
            <a:ext cx="3949027" cy="4310063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866899"/>
            <a:ext cx="4060825" cy="4310063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354C1-473D-4351-8BF7-6F2C022D95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3D447-8599-40AC-B48B-B0B2335A6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84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Box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5BB8D98-408E-46F3-8147-011B3F4094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6368" y="1935480"/>
            <a:ext cx="4658232" cy="2788920"/>
          </a:xfrm>
          <a:prstGeom prst="roundRect">
            <a:avLst>
              <a:gd name="adj" fmla="val 4645"/>
            </a:avLst>
          </a:prstGeom>
          <a:ln w="19050">
            <a:solidFill>
              <a:schemeClr val="tx2"/>
            </a:solidFill>
          </a:ln>
        </p:spPr>
        <p:txBody>
          <a:bodyPr lIns="162000" tIns="162000" rIns="162000" bIns="162000"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5294" y="1935480"/>
            <a:ext cx="4650105" cy="2788920"/>
          </a:xfrm>
          <a:prstGeom prst="roundRect">
            <a:avLst>
              <a:gd name="adj" fmla="val 4645"/>
            </a:avLst>
          </a:prstGeom>
          <a:ln w="19050">
            <a:solidFill>
              <a:schemeClr val="tx2"/>
            </a:solidFill>
          </a:ln>
        </p:spPr>
        <p:txBody>
          <a:bodyPr lIns="162000" tIns="162000" rIns="162000" bIns="162000"/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CCA2B-AD90-43BF-A56E-8D3DF2B5222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C5E80-8B9B-4DA4-A775-B4FCFC366B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03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-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F03315E-CD2C-412E-B9D4-9CC06832EDD4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FCE13B1-D79A-444F-B333-38B89203CD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8527"/>
            <a:ext cx="6914081" cy="5040000"/>
          </a:xfrm>
          <a:custGeom>
            <a:avLst/>
            <a:gdLst>
              <a:gd name="connsiteX0" fmla="*/ 0 w 6914081"/>
              <a:gd name="connsiteY0" fmla="*/ 0 h 5040000"/>
              <a:gd name="connsiteX1" fmla="*/ 1718132 w 6914081"/>
              <a:gd name="connsiteY1" fmla="*/ 0 h 5040000"/>
              <a:gd name="connsiteX2" fmla="*/ 1849535 w 6914081"/>
              <a:gd name="connsiteY2" fmla="*/ 0 h 5040000"/>
              <a:gd name="connsiteX3" fmla="*/ 1961211 w 6914081"/>
              <a:gd name="connsiteY3" fmla="*/ 0 h 5040000"/>
              <a:gd name="connsiteX4" fmla="*/ 4393721 w 6914081"/>
              <a:gd name="connsiteY4" fmla="*/ 0 h 5040000"/>
              <a:gd name="connsiteX5" fmla="*/ 6914081 w 6914081"/>
              <a:gd name="connsiteY5" fmla="*/ 2520000 h 5040000"/>
              <a:gd name="connsiteX6" fmla="*/ 4393721 w 6914081"/>
              <a:gd name="connsiteY6" fmla="*/ 5040000 h 5040000"/>
              <a:gd name="connsiteX7" fmla="*/ 1859227 w 6914081"/>
              <a:gd name="connsiteY7" fmla="*/ 5040000 h 5040000"/>
              <a:gd name="connsiteX8" fmla="*/ 1849535 w 6914081"/>
              <a:gd name="connsiteY8" fmla="*/ 5040000 h 5040000"/>
              <a:gd name="connsiteX9" fmla="*/ 1799784 w 6914081"/>
              <a:gd name="connsiteY9" fmla="*/ 5040000 h 5040000"/>
              <a:gd name="connsiteX10" fmla="*/ 1718132 w 6914081"/>
              <a:gd name="connsiteY10" fmla="*/ 5040000 h 5040000"/>
              <a:gd name="connsiteX11" fmla="*/ 0 w 6914081"/>
              <a:gd name="connsiteY11" fmla="*/ 5040000 h 50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4081" h="5040000">
                <a:moveTo>
                  <a:pt x="0" y="0"/>
                </a:moveTo>
                <a:lnTo>
                  <a:pt x="1718132" y="0"/>
                </a:lnTo>
                <a:lnTo>
                  <a:pt x="1849535" y="0"/>
                </a:lnTo>
                <a:lnTo>
                  <a:pt x="1961211" y="0"/>
                </a:lnTo>
                <a:cubicBezTo>
                  <a:pt x="4393721" y="0"/>
                  <a:pt x="4393721" y="0"/>
                  <a:pt x="4393721" y="0"/>
                </a:cubicBezTo>
                <a:cubicBezTo>
                  <a:pt x="5785141" y="0"/>
                  <a:pt x="6914081" y="1128780"/>
                  <a:pt x="6914081" y="2520000"/>
                </a:cubicBezTo>
                <a:cubicBezTo>
                  <a:pt x="6914081" y="3911221"/>
                  <a:pt x="5785141" y="5040000"/>
                  <a:pt x="4393721" y="5040000"/>
                </a:cubicBezTo>
                <a:cubicBezTo>
                  <a:pt x="2721478" y="5040000"/>
                  <a:pt x="2094386" y="5040000"/>
                  <a:pt x="1859227" y="5040000"/>
                </a:cubicBezTo>
                <a:lnTo>
                  <a:pt x="1849535" y="5040000"/>
                </a:lnTo>
                <a:lnTo>
                  <a:pt x="1799784" y="5040000"/>
                </a:lnTo>
                <a:cubicBezTo>
                  <a:pt x="1718132" y="5040000"/>
                  <a:pt x="1718132" y="5040000"/>
                  <a:pt x="1718132" y="5040000"/>
                </a:cubicBezTo>
                <a:lnTo>
                  <a:pt x="0" y="5040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44000" t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sz="1400" dirty="0"/>
              <a:t>Click Icon to Add Image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C220E7-CF4D-42E3-BD00-DA74E54897BF}"/>
              </a:ext>
            </a:extLst>
          </p:cNvPr>
          <p:cNvGrpSpPr/>
          <p:nvPr userDrawn="1"/>
        </p:nvGrpSpPr>
        <p:grpSpPr>
          <a:xfrm>
            <a:off x="10928350" y="5589545"/>
            <a:ext cx="1062566" cy="1065213"/>
            <a:chOff x="10928350" y="5591175"/>
            <a:chExt cx="1062566" cy="1065213"/>
          </a:xfrm>
        </p:grpSpPr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5993699A-7443-40CA-9240-B436BDA493CB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CFBE4F2-3A6B-4A6A-B942-FE41CF7D71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7538734-08FE-4AEA-8C4B-1B9FD40865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2323" y="1276415"/>
            <a:ext cx="4744800" cy="4744800"/>
          </a:xfrm>
          <a:custGeom>
            <a:avLst/>
            <a:gdLst>
              <a:gd name="connsiteX0" fmla="*/ 2372400 w 4744800"/>
              <a:gd name="connsiteY0" fmla="*/ 0 h 4744800"/>
              <a:gd name="connsiteX1" fmla="*/ 4744800 w 4744800"/>
              <a:gd name="connsiteY1" fmla="*/ 2372400 h 4744800"/>
              <a:gd name="connsiteX2" fmla="*/ 2372400 w 4744800"/>
              <a:gd name="connsiteY2" fmla="*/ 4744800 h 4744800"/>
              <a:gd name="connsiteX3" fmla="*/ 0 w 4744800"/>
              <a:gd name="connsiteY3" fmla="*/ 2372400 h 4744800"/>
              <a:gd name="connsiteX4" fmla="*/ 2372400 w 4744800"/>
              <a:gd name="connsiteY4" fmla="*/ 0 h 47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00" h="4744800">
                <a:moveTo>
                  <a:pt x="2372400" y="0"/>
                </a:moveTo>
                <a:cubicBezTo>
                  <a:pt x="3682640" y="0"/>
                  <a:pt x="4744800" y="1062160"/>
                  <a:pt x="4744800" y="2372400"/>
                </a:cubicBezTo>
                <a:cubicBezTo>
                  <a:pt x="4744800" y="3682640"/>
                  <a:pt x="3682640" y="4744800"/>
                  <a:pt x="2372400" y="4744800"/>
                </a:cubicBezTo>
                <a:cubicBezTo>
                  <a:pt x="1062160" y="4744800"/>
                  <a:pt x="0" y="3682640"/>
                  <a:pt x="0" y="2372400"/>
                </a:cubicBezTo>
                <a:cubicBezTo>
                  <a:pt x="0" y="1062160"/>
                  <a:pt x="1062160" y="0"/>
                  <a:pt x="23724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08000" tIns="144000" rIns="108000" bIns="144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0" indent="0" algn="ctr"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0" indent="0" algn="ctr"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0"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en-US" dirty="0"/>
              <a:t>Pull-out copy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BA785-13FF-4051-9A7F-56A0AFAC51B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C063-E0AE-4CEF-9860-7C6083E548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52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F03315E-CD2C-412E-B9D4-9CC06832EDD4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956DFD-7DE9-4BDA-81D6-710A98B0D144}"/>
              </a:ext>
            </a:extLst>
          </p:cNvPr>
          <p:cNvGrpSpPr/>
          <p:nvPr userDrawn="1"/>
        </p:nvGrpSpPr>
        <p:grpSpPr>
          <a:xfrm>
            <a:off x="10928350" y="5589545"/>
            <a:ext cx="1062566" cy="1065213"/>
            <a:chOff x="10928350" y="5591175"/>
            <a:chExt cx="1062566" cy="1065213"/>
          </a:xfrm>
        </p:grpSpPr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96B380C3-4B95-4998-A67E-BC6FF1DD8F47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3D7AE1B-77BB-4791-B363-9BA8F79453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6D5FAB-27FB-4A02-AF32-8E7F184C40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9777" y="1260602"/>
            <a:ext cx="5202223" cy="3996000"/>
          </a:xfrm>
          <a:custGeom>
            <a:avLst/>
            <a:gdLst>
              <a:gd name="connsiteX0" fmla="*/ 2001099 w 5202223"/>
              <a:gd name="connsiteY0" fmla="*/ 0 h 3996000"/>
              <a:gd name="connsiteX1" fmla="*/ 5202223 w 5202223"/>
              <a:gd name="connsiteY1" fmla="*/ 0 h 3996000"/>
              <a:gd name="connsiteX2" fmla="*/ 5202223 w 5202223"/>
              <a:gd name="connsiteY2" fmla="*/ 3996000 h 3996000"/>
              <a:gd name="connsiteX3" fmla="*/ 2001099 w 5202223"/>
              <a:gd name="connsiteY3" fmla="*/ 3996000 h 3996000"/>
              <a:gd name="connsiteX4" fmla="*/ 0 w 5202223"/>
              <a:gd name="connsiteY4" fmla="*/ 1996418 h 3996000"/>
              <a:gd name="connsiteX5" fmla="*/ 2001099 w 5202223"/>
              <a:gd name="connsiteY5" fmla="*/ 0 h 39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2223" h="3996000">
                <a:moveTo>
                  <a:pt x="2001099" y="0"/>
                </a:moveTo>
                <a:cubicBezTo>
                  <a:pt x="2001099" y="0"/>
                  <a:pt x="2001099" y="0"/>
                  <a:pt x="5202223" y="0"/>
                </a:cubicBezTo>
                <a:lnTo>
                  <a:pt x="5202223" y="3996000"/>
                </a:lnTo>
                <a:cubicBezTo>
                  <a:pt x="5202223" y="3996000"/>
                  <a:pt x="5202223" y="3996000"/>
                  <a:pt x="2001099" y="3996000"/>
                </a:cubicBezTo>
                <a:cubicBezTo>
                  <a:pt x="896062" y="3996000"/>
                  <a:pt x="0" y="3100618"/>
                  <a:pt x="0" y="1996418"/>
                </a:cubicBezTo>
                <a:cubicBezTo>
                  <a:pt x="0" y="892219"/>
                  <a:pt x="896062" y="0"/>
                  <a:pt x="200109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224000" tIns="108000" rIns="144000" bIns="108000" anchor="ctr">
            <a:noAutofit/>
          </a:bodyPr>
          <a:lstStyle>
            <a:lvl1pPr marL="90000" indent="-9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‘"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0000" indent="0">
              <a:spcBef>
                <a:spcPts val="0"/>
              </a:spcBef>
              <a:buFont typeface="Calibri" panose="020F0502020204030204" pitchFamily="34" charset="0"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0000" indent="0">
              <a:spcBef>
                <a:spcPts val="0"/>
              </a:spcBef>
              <a:buFont typeface="Calibri" panose="020F0502020204030204" pitchFamily="34" charset="0"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90000" indent="0">
              <a:spcBef>
                <a:spcPts val="0"/>
              </a:spcBef>
              <a:buFont typeface="Calibri" panose="020F0502020204030204" pitchFamily="34" charset="0"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90000" indent="0">
              <a:spcBef>
                <a:spcPts val="0"/>
              </a:spcBef>
              <a:buFont typeface="Calibri" panose="020F0502020204030204" pitchFamily="34" charset="0"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90000" indent="0">
              <a:spcBef>
                <a:spcPts val="0"/>
              </a:spcBef>
              <a:buFont typeface="Calibri" panose="020F0502020204030204" pitchFamily="34" charset="0"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 marL="90000" indent="0">
              <a:spcBef>
                <a:spcPts val="0"/>
              </a:spcBef>
              <a:buFont typeface="Calibri" panose="020F0502020204030204" pitchFamily="34" charset="0"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 marL="90000" indent="0">
              <a:spcBef>
                <a:spcPts val="0"/>
              </a:spcBef>
              <a:buFont typeface="Calibri" panose="020F0502020204030204" pitchFamily="34" charset="0"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 marL="90000" indent="0">
              <a:spcBef>
                <a:spcPts val="0"/>
              </a:spcBef>
              <a:buFont typeface="Calibri" panose="020F0502020204030204" pitchFamily="34" charset="0"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en-US" dirty="0"/>
              <a:t>Pull-out quote</a:t>
            </a:r>
          </a:p>
          <a:p>
            <a:pPr lvl="0"/>
            <a:r>
              <a:rPr lang="en-US" dirty="0"/>
              <a:t>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A440D47-120F-417D-B465-949547743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1403350"/>
            <a:ext cx="6067425" cy="4792663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/>
            </a:lvl1pPr>
            <a:lvl2pPr>
              <a:spcAft>
                <a:spcPts val="600"/>
              </a:spcAft>
              <a:defRPr sz="2000"/>
            </a:lvl2pPr>
            <a:lvl3pPr marL="0" indent="0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80000" indent="-180000">
              <a:buSzPct val="110000"/>
              <a:buFont typeface="Arial" panose="020B0604020202020204" pitchFamily="34" charset="0"/>
              <a:buChar char="•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360000" indent="-180000">
              <a:buFont typeface="Calibri" panose="020F0502020204030204" pitchFamily="34" charset="0"/>
              <a:buChar char="–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180000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en-US" dirty="0"/>
              <a:t>First Level Heading</a:t>
            </a:r>
          </a:p>
          <a:p>
            <a:pPr lvl="1"/>
            <a:r>
              <a:rPr lang="en-US" dirty="0"/>
              <a:t>Add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791B6-AAB9-4206-815B-B16C489DC1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97AC0-0C74-41DD-A428-2495EB0792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05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F03315E-CD2C-412E-B9D4-9CC06832EDD4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6DD276-2021-4E72-9004-5E975B6896C8}"/>
              </a:ext>
            </a:extLst>
          </p:cNvPr>
          <p:cNvGrpSpPr/>
          <p:nvPr userDrawn="1"/>
        </p:nvGrpSpPr>
        <p:grpSpPr>
          <a:xfrm>
            <a:off x="10928350" y="5589545"/>
            <a:ext cx="1062566" cy="1065213"/>
            <a:chOff x="10928350" y="5591175"/>
            <a:chExt cx="1062566" cy="1065213"/>
          </a:xfrm>
        </p:grpSpPr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201E62EF-F85C-4206-BFBC-4D89406A0D24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121C8AF-764F-4612-9902-7FC960F61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8209D8-622A-4868-9E3A-BA1344D6CF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18502" y="0"/>
            <a:ext cx="6873496" cy="6858000"/>
          </a:xfrm>
          <a:custGeom>
            <a:avLst/>
            <a:gdLst>
              <a:gd name="connsiteX0" fmla="*/ 0 w 6873496"/>
              <a:gd name="connsiteY0" fmla="*/ 0 h 6858000"/>
              <a:gd name="connsiteX1" fmla="*/ 6873496 w 6873496"/>
              <a:gd name="connsiteY1" fmla="*/ 0 h 6858000"/>
              <a:gd name="connsiteX2" fmla="*/ 6873496 w 6873496"/>
              <a:gd name="connsiteY2" fmla="*/ 2702626 h 6858000"/>
              <a:gd name="connsiteX3" fmla="*/ 6492648 w 6873496"/>
              <a:gd name="connsiteY3" fmla="*/ 3359543 h 6858000"/>
              <a:gd name="connsiteX4" fmla="*/ 6438448 w 6873496"/>
              <a:gd name="connsiteY4" fmla="*/ 3453094 h 6858000"/>
              <a:gd name="connsiteX5" fmla="*/ 6438448 w 6873496"/>
              <a:gd name="connsiteY5" fmla="*/ 3491915 h 6858000"/>
              <a:gd name="connsiteX6" fmla="*/ 6415957 w 6873496"/>
              <a:gd name="connsiteY6" fmla="*/ 3491915 h 6858000"/>
              <a:gd name="connsiteX7" fmla="*/ 4465777 w 6873496"/>
              <a:gd name="connsiteY7" fmla="*/ 6858000 h 6858000"/>
              <a:gd name="connsiteX8" fmla="*/ 3977804 w 6873496"/>
              <a:gd name="connsiteY8" fmla="*/ 6858000 h 6858000"/>
              <a:gd name="connsiteX9" fmla="*/ 1947696 w 6873496"/>
              <a:gd name="connsiteY9" fmla="*/ 3359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73496" h="6858000">
                <a:moveTo>
                  <a:pt x="0" y="0"/>
                </a:moveTo>
                <a:lnTo>
                  <a:pt x="6873496" y="0"/>
                </a:lnTo>
                <a:lnTo>
                  <a:pt x="6873496" y="2702626"/>
                </a:lnTo>
                <a:lnTo>
                  <a:pt x="6492648" y="3359543"/>
                </a:lnTo>
                <a:lnTo>
                  <a:pt x="6438448" y="3453094"/>
                </a:lnTo>
                <a:lnTo>
                  <a:pt x="6438448" y="3491915"/>
                </a:lnTo>
                <a:lnTo>
                  <a:pt x="6415957" y="3491915"/>
                </a:lnTo>
                <a:lnTo>
                  <a:pt x="4465777" y="6858000"/>
                </a:lnTo>
                <a:lnTo>
                  <a:pt x="3977804" y="6858000"/>
                </a:lnTo>
                <a:lnTo>
                  <a:pt x="1947696" y="335954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412000" tIns="108000" rIns="1080000" bIns="828000" anchor="ctr">
            <a:noAutofit/>
          </a:bodyPr>
          <a:lstStyle>
            <a:lvl1pPr marL="90000" indent="-9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‘"/>
              <a:defRPr sz="2400">
                <a:solidFill>
                  <a:schemeClr val="bg1"/>
                </a:solidFill>
              </a:defRPr>
            </a:lvl1pPr>
            <a:lvl2pPr marL="90000">
              <a:spcBef>
                <a:spcPts val="0"/>
              </a:spcBef>
              <a:defRPr sz="2400">
                <a:solidFill>
                  <a:schemeClr val="bg1"/>
                </a:solidFill>
              </a:defRPr>
            </a:lvl2pPr>
            <a:lvl3pPr marL="9000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9000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90000">
              <a:spcBef>
                <a:spcPts val="0"/>
              </a:spcBef>
              <a:defRPr sz="2400">
                <a:solidFill>
                  <a:schemeClr val="bg1"/>
                </a:solidFill>
              </a:defRPr>
            </a:lvl5pPr>
            <a:lvl6pPr marL="90000">
              <a:spcBef>
                <a:spcPts val="0"/>
              </a:spcBef>
              <a:defRPr sz="2400">
                <a:solidFill>
                  <a:schemeClr val="bg1"/>
                </a:solidFill>
              </a:defRPr>
            </a:lvl6pPr>
            <a:lvl7pPr marL="90000">
              <a:spcBef>
                <a:spcPts val="0"/>
              </a:spcBef>
              <a:defRPr sz="2400">
                <a:solidFill>
                  <a:schemeClr val="bg1"/>
                </a:solidFill>
              </a:defRPr>
            </a:lvl7pPr>
            <a:lvl8pPr marL="90000">
              <a:spcBef>
                <a:spcPts val="0"/>
              </a:spcBef>
              <a:defRPr sz="2400">
                <a:solidFill>
                  <a:schemeClr val="bg1"/>
                </a:solidFill>
              </a:defRPr>
            </a:lvl8pPr>
            <a:lvl9pPr marL="90000">
              <a:spcBef>
                <a:spcPts val="0"/>
              </a:spcBef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Pull-out quote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A440D47-120F-417D-B465-949547743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1403350"/>
            <a:ext cx="6067425" cy="4792663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/>
            </a:lvl1pPr>
            <a:lvl2pPr>
              <a:spcAft>
                <a:spcPts val="600"/>
              </a:spcAft>
              <a:defRPr sz="2000"/>
            </a:lvl2pPr>
            <a:lvl3pPr marL="0" indent="0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80000" indent="-180000">
              <a:buSzPct val="110000"/>
              <a:buFont typeface="Arial" panose="020B0604020202020204" pitchFamily="34" charset="0"/>
              <a:buChar char="•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360000" indent="-180000">
              <a:buFont typeface="Calibri" panose="020F0502020204030204" pitchFamily="34" charset="0"/>
              <a:buChar char="–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180000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en-US" dirty="0"/>
              <a:t>First Level Heading</a:t>
            </a:r>
          </a:p>
          <a:p>
            <a:pPr lvl="1"/>
            <a:r>
              <a:rPr lang="en-US" dirty="0"/>
              <a:t>Add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8BFD4-E3AB-456B-BC37-067FAF7227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1C363-13B9-41B2-83B5-6EF7DAF49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459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BD6C96-781C-4A3F-97CF-70B1B00818F8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F1E7F6-17F6-4655-A9C0-671169E14B10}"/>
              </a:ext>
            </a:extLst>
          </p:cNvPr>
          <p:cNvGrpSpPr/>
          <p:nvPr userDrawn="1"/>
        </p:nvGrpSpPr>
        <p:grpSpPr>
          <a:xfrm>
            <a:off x="10928350" y="164909"/>
            <a:ext cx="1062566" cy="1065213"/>
            <a:chOff x="10928350" y="5591175"/>
            <a:chExt cx="1062566" cy="1065213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B9CCFF6E-A0F0-4D1D-B760-5962844BDC49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564359A-69E3-4098-A99D-597B252EE8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9448B89-E1A9-48D1-ACE5-F2C703E0A81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0075" y="1878013"/>
            <a:ext cx="10083800" cy="35687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548AA-FF08-4A8B-BA20-2C590F2D79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30461-DD05-4C3B-ABB1-1C060330BF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1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1BC1A6-FA88-4814-A368-FA1F0C3E5EF9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7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BCF969-F22E-4363-BD98-B53B34219A98}"/>
              </a:ext>
            </a:extLst>
          </p:cNvPr>
          <p:cNvGrpSpPr/>
          <p:nvPr userDrawn="1"/>
        </p:nvGrpSpPr>
        <p:grpSpPr>
          <a:xfrm>
            <a:off x="6875462" y="0"/>
            <a:ext cx="5316538" cy="6858000"/>
            <a:chOff x="6242051" y="0"/>
            <a:chExt cx="5316538" cy="685800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5E60E73-F1E3-409B-9111-F5BDA2C94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7138" y="0"/>
              <a:ext cx="5251450" cy="4816475"/>
            </a:xfrm>
            <a:custGeom>
              <a:avLst/>
              <a:gdLst>
                <a:gd name="T0" fmla="*/ 8701 w 16628"/>
                <a:gd name="T1" fmla="*/ 15209 h 15209"/>
                <a:gd name="T2" fmla="*/ 8701 w 16628"/>
                <a:gd name="T3" fmla="*/ 15209 h 15209"/>
                <a:gd name="T4" fmla="*/ 16628 w 16628"/>
                <a:gd name="T5" fmla="*/ 10101 h 15209"/>
                <a:gd name="T6" fmla="*/ 16628 w 16628"/>
                <a:gd name="T7" fmla="*/ 0 h 15209"/>
                <a:gd name="T8" fmla="*/ 0 w 16628"/>
                <a:gd name="T9" fmla="*/ 0 h 15209"/>
                <a:gd name="T10" fmla="*/ 0 w 16628"/>
                <a:gd name="T11" fmla="*/ 6508 h 15209"/>
                <a:gd name="T12" fmla="*/ 8701 w 16628"/>
                <a:gd name="T13" fmla="*/ 15209 h 15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8" h="15209">
                  <a:moveTo>
                    <a:pt x="8701" y="15209"/>
                  </a:moveTo>
                  <a:cubicBezTo>
                    <a:pt x="8701" y="15209"/>
                    <a:pt x="8701" y="15209"/>
                    <a:pt x="8701" y="15209"/>
                  </a:cubicBezTo>
                  <a:cubicBezTo>
                    <a:pt x="12225" y="15209"/>
                    <a:pt x="15260" y="13114"/>
                    <a:pt x="16628" y="10101"/>
                  </a:cubicBezTo>
                  <a:cubicBezTo>
                    <a:pt x="16628" y="0"/>
                    <a:pt x="16628" y="0"/>
                    <a:pt x="166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08"/>
                    <a:pt x="0" y="6508"/>
                    <a:pt x="0" y="6508"/>
                  </a:cubicBezTo>
                  <a:cubicBezTo>
                    <a:pt x="0" y="11314"/>
                    <a:pt x="3896" y="15209"/>
                    <a:pt x="8701" y="15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E1EC7C4-B361-4504-AACA-92C68788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2051" y="4870450"/>
              <a:ext cx="5316538" cy="1987550"/>
            </a:xfrm>
            <a:custGeom>
              <a:avLst/>
              <a:gdLst>
                <a:gd name="T0" fmla="*/ 8906 w 16833"/>
                <a:gd name="T1" fmla="*/ 0 h 6279"/>
                <a:gd name="T2" fmla="*/ 0 w 16833"/>
                <a:gd name="T3" fmla="*/ 6279 h 6279"/>
                <a:gd name="T4" fmla="*/ 16833 w 16833"/>
                <a:gd name="T5" fmla="*/ 6279 h 6279"/>
                <a:gd name="T6" fmla="*/ 16833 w 16833"/>
                <a:gd name="T7" fmla="*/ 4302 h 6279"/>
                <a:gd name="T8" fmla="*/ 8906 w 16833"/>
                <a:gd name="T9" fmla="*/ 0 h 6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33" h="6279">
                  <a:moveTo>
                    <a:pt x="8906" y="0"/>
                  </a:moveTo>
                  <a:cubicBezTo>
                    <a:pt x="4799" y="0"/>
                    <a:pt x="1304" y="2619"/>
                    <a:pt x="0" y="6279"/>
                  </a:cubicBezTo>
                  <a:cubicBezTo>
                    <a:pt x="16833" y="6279"/>
                    <a:pt x="16833" y="6279"/>
                    <a:pt x="16833" y="6279"/>
                  </a:cubicBezTo>
                  <a:cubicBezTo>
                    <a:pt x="16833" y="4302"/>
                    <a:pt x="16833" y="4302"/>
                    <a:pt x="16833" y="4302"/>
                  </a:cubicBezTo>
                  <a:cubicBezTo>
                    <a:pt x="15147" y="1712"/>
                    <a:pt x="12227" y="0"/>
                    <a:pt x="89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87CCB-CBBD-4B69-825A-5D4AEE280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48" y="3951912"/>
            <a:ext cx="1688726" cy="1686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908" y="3051740"/>
            <a:ext cx="5040000" cy="220606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907" y="1122363"/>
            <a:ext cx="5040000" cy="1835208"/>
          </a:xfrm>
        </p:spPr>
        <p:txBody>
          <a:bodyPr anchor="b"/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36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BD6C96-781C-4A3F-97CF-70B1B00818F8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BDFDDC-C227-40E7-A408-9773DA04F8DA}"/>
              </a:ext>
            </a:extLst>
          </p:cNvPr>
          <p:cNvGrpSpPr/>
          <p:nvPr userDrawn="1"/>
        </p:nvGrpSpPr>
        <p:grpSpPr>
          <a:xfrm>
            <a:off x="10928350" y="164909"/>
            <a:ext cx="1062566" cy="1065213"/>
            <a:chOff x="10928350" y="5591175"/>
            <a:chExt cx="1062566" cy="1065213"/>
          </a:xfrm>
        </p:grpSpPr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3D8A7078-64E9-4715-9296-DD6D9B5E985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28E8C8E-8530-4F10-A533-C9DE31B71D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C30153EA-3427-4574-AE3C-5EC559671C5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0074" y="1230122"/>
            <a:ext cx="10083801" cy="419754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 Chart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2F9BB-A343-4B52-AB48-A855F06A2B2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71329-FD51-4B81-A13F-87AC8FC65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232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BD6C96-781C-4A3F-97CF-70B1B00818F8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029665-4F2C-4B20-B415-F421D3AE1E83}"/>
              </a:ext>
            </a:extLst>
          </p:cNvPr>
          <p:cNvGrpSpPr/>
          <p:nvPr userDrawn="1"/>
        </p:nvGrpSpPr>
        <p:grpSpPr>
          <a:xfrm>
            <a:off x="10928350" y="164909"/>
            <a:ext cx="1062566" cy="1065213"/>
            <a:chOff x="10928350" y="5591175"/>
            <a:chExt cx="1062566" cy="1065213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BC6C6DEB-240C-43FF-853C-CE320779E9AA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1DE006D-4F59-4C22-AA46-1E29E0305C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E458C3C2-CF33-4CB9-8804-AE329310D4B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53496" y="1230122"/>
            <a:ext cx="4650351" cy="419754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3A387DA-AE79-4488-A710-E2CB8440BAE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0074" y="1230122"/>
            <a:ext cx="4650351" cy="419754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 Charts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06D06-5968-41B2-A5F9-C1A5B0751FD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AD3CA-CCDF-475F-BBDE-2DC0E6171C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645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BD6C96-781C-4A3F-97CF-70B1B00818F8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0C4316-19A7-4B68-A13B-6FE901D519F2}"/>
              </a:ext>
            </a:extLst>
          </p:cNvPr>
          <p:cNvGrpSpPr/>
          <p:nvPr userDrawn="1"/>
        </p:nvGrpSpPr>
        <p:grpSpPr>
          <a:xfrm>
            <a:off x="10928350" y="164909"/>
            <a:ext cx="1062566" cy="1065213"/>
            <a:chOff x="10928350" y="5591175"/>
            <a:chExt cx="1062566" cy="1065213"/>
          </a:xfrm>
        </p:grpSpPr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DD65950F-A117-4F3B-959F-13966699AE29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455B32D-BAB4-4F7A-8899-B194E47ED8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33CEEB8A-45DE-442C-B018-839DF31F2C9D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00075" y="1230313"/>
            <a:ext cx="10083800" cy="4197351"/>
          </a:xfrm>
        </p:spPr>
        <p:txBody>
          <a:bodyPr lIns="144000" tIns="10800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SmartArt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B4C46-05A0-488E-A1E8-7EBE1872DEA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F84727-11DF-4D79-B267-78CF33C880F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768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BD6C96-781C-4A3F-97CF-70B1B00818F8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F99FA-C571-4C63-B406-DCD5E2CDB355}"/>
              </a:ext>
            </a:extLst>
          </p:cNvPr>
          <p:cNvGrpSpPr/>
          <p:nvPr userDrawn="1"/>
        </p:nvGrpSpPr>
        <p:grpSpPr>
          <a:xfrm>
            <a:off x="10928350" y="164909"/>
            <a:ext cx="1062566" cy="1065213"/>
            <a:chOff x="10928350" y="5591175"/>
            <a:chExt cx="1062566" cy="1065213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71967865-6ED7-41F3-BE33-EA861FD85BA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276B36F-584D-437B-AD70-3443B1D6DA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7DFDB3-DCB5-4B48-9EEA-A4734FB474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1527" y="5034586"/>
            <a:ext cx="3960000" cy="792000"/>
          </a:xfrm>
          <a:noFill/>
        </p:spPr>
        <p:txBody>
          <a:bodyPr lIns="144000" tIns="144000" rIns="144000" bIns="144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813962-FD3C-4FB9-B491-C767A671C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527" y="4127675"/>
            <a:ext cx="3960000" cy="792000"/>
          </a:xfrm>
          <a:solidFill>
            <a:schemeClr val="bg1"/>
          </a:solidFill>
          <a:ln w="25400">
            <a:noFill/>
          </a:ln>
        </p:spPr>
        <p:txBody>
          <a:bodyPr lIns="144000" tIns="144000" rIns="144000" bIns="144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4pPr>
            <a:lvl5pPr algn="ctr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2A84125-9005-4533-BECC-81A7366A6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527" y="3220764"/>
            <a:ext cx="3960000" cy="792000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144000" tIns="144000" rIns="144000" bIns="14400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4pPr>
            <a:lvl5pPr algn="ctr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0303E1E-61F6-443C-A0F7-1058BB4E4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527" y="2313853"/>
            <a:ext cx="3960000" cy="792000"/>
          </a:xfrm>
          <a:solidFill>
            <a:schemeClr val="tx2"/>
          </a:solidFill>
        </p:spPr>
        <p:txBody>
          <a:bodyPr lIns="144000" tIns="144000" rIns="144000" bIns="144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79792-438F-4540-B064-59FF4CB006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527" y="1406942"/>
            <a:ext cx="3960000" cy="792000"/>
          </a:xfrm>
          <a:solidFill>
            <a:schemeClr val="tx1"/>
          </a:solidFill>
        </p:spPr>
        <p:txBody>
          <a:bodyPr lIns="144000" tIns="144000" rIns="144000" bIns="144000"/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2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2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2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Custom Graphics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FC2FA-A5DF-4635-A183-A4A8BD1AAB8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B6AAA-3F19-4EAC-A235-75F5FF8DC6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606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BD6C96-781C-4A3F-97CF-70B1B00818F8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725C87-85E4-4451-8B79-B055377CE4DD}"/>
              </a:ext>
            </a:extLst>
          </p:cNvPr>
          <p:cNvGrpSpPr/>
          <p:nvPr userDrawn="1"/>
        </p:nvGrpSpPr>
        <p:grpSpPr>
          <a:xfrm>
            <a:off x="10928350" y="164909"/>
            <a:ext cx="1062566" cy="1065213"/>
            <a:chOff x="10928350" y="5591175"/>
            <a:chExt cx="1062566" cy="1065213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25A121E9-B425-4922-A452-E4B262578AD4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16EBE21-8D6D-40AD-A674-46BA69A4CF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0A35F0C-1A2A-4382-9CE0-662C7D94B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6825" y="4076290"/>
            <a:ext cx="3379544" cy="1575908"/>
          </a:xfrm>
          <a:prstGeom prst="wedgeRoundRectCallout">
            <a:avLst>
              <a:gd name="adj1" fmla="val 37888"/>
              <a:gd name="adj2" fmla="val 65661"/>
              <a:gd name="adj3" fmla="val 16667"/>
            </a:avLst>
          </a:prstGeom>
          <a:solidFill>
            <a:schemeClr val="accent6"/>
          </a:solidFill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sz="1700">
                <a:solidFill>
                  <a:schemeClr val="tx1"/>
                </a:solidFill>
              </a:defRPr>
            </a:lvl1pPr>
            <a:lvl2pPr marL="180000" indent="-180000">
              <a:buSzPct val="110000"/>
              <a:buFont typeface="Arial" panose="020B0604020202020204" pitchFamily="34" charset="0"/>
              <a:buChar char="•"/>
              <a:defRPr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744FA5E-A949-41D0-8825-88D17F22D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7968" y="3793252"/>
            <a:ext cx="3379544" cy="2100105"/>
          </a:xfrm>
          <a:prstGeom prst="wedgeRoundRectCallout">
            <a:avLst>
              <a:gd name="adj1" fmla="val 4736"/>
              <a:gd name="adj2" fmla="val 67336"/>
              <a:gd name="adj3" fmla="val 16667"/>
            </a:avLst>
          </a:prstGeom>
          <a:solidFill>
            <a:schemeClr val="tx1"/>
          </a:solidFill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sz="1700">
                <a:solidFill>
                  <a:schemeClr val="bg1"/>
                </a:solidFill>
              </a:defRPr>
            </a:lvl1pPr>
            <a:lvl2pPr marL="180000" indent="-180000">
              <a:buSzPct val="11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800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2FD5BAD-4E1C-4BA1-A864-AD6B44276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6825" y="1271116"/>
            <a:ext cx="3379544" cy="2131936"/>
          </a:xfrm>
          <a:prstGeom prst="wedgeRoundRectCallout">
            <a:avLst>
              <a:gd name="adj1" fmla="val 3699"/>
              <a:gd name="adj2" fmla="val 63310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sz="1700">
                <a:solidFill>
                  <a:schemeClr val="bg1"/>
                </a:solidFill>
              </a:defRPr>
            </a:lvl1pPr>
            <a:lvl2pPr marL="180000" indent="-180000">
              <a:buSzPct val="11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800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85DE56-C228-4F1A-AD46-9A998DCBDF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7968" y="1594348"/>
            <a:ext cx="3379544" cy="1485472"/>
          </a:xfrm>
          <a:prstGeom prst="wedgeRoundRectCallout">
            <a:avLst>
              <a:gd name="adj1" fmla="val 40118"/>
              <a:gd name="adj2" fmla="val 73896"/>
              <a:gd name="adj3" fmla="val 16667"/>
            </a:avLst>
          </a:prstGeom>
          <a:solidFill>
            <a:schemeClr val="accent2"/>
          </a:solidFill>
        </p:spPr>
        <p:txBody>
          <a:bodyPr/>
          <a:lstStyle>
            <a:lvl1pPr>
              <a:spcBef>
                <a:spcPts val="500"/>
              </a:spcBef>
              <a:spcAft>
                <a:spcPts val="0"/>
              </a:spcAft>
              <a:defRPr sz="1700">
                <a:solidFill>
                  <a:schemeClr val="tx1"/>
                </a:solidFill>
              </a:defRPr>
            </a:lvl1pPr>
            <a:lvl2pPr marL="180000" indent="-180000">
              <a:buSzPct val="110000"/>
              <a:buFont typeface="Arial" panose="020B0604020202020204" pitchFamily="34" charset="0"/>
              <a:buChar char="•"/>
              <a:defRPr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A30D1EE-4D1E-499A-A8ED-95AEBD77D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Speech Bubbles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115E3-DA02-4FCF-8390-F90CA9562AE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622C9-C2E5-41FD-B0F8-7354893293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42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1BC1A6-FA88-4814-A368-FA1F0C3E5EF9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0A4702B-2D34-4ADF-9BC5-6B1C45BD0F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0548" y="0"/>
            <a:ext cx="5251450" cy="4816475"/>
          </a:xfrm>
          <a:custGeom>
            <a:avLst/>
            <a:gdLst>
              <a:gd name="connsiteX0" fmla="*/ 0 w 5251450"/>
              <a:gd name="connsiteY0" fmla="*/ 0 h 4816475"/>
              <a:gd name="connsiteX1" fmla="*/ 5251450 w 5251450"/>
              <a:gd name="connsiteY1" fmla="*/ 0 h 4816475"/>
              <a:gd name="connsiteX2" fmla="*/ 5251450 w 5251450"/>
              <a:gd name="connsiteY2" fmla="*/ 3198844 h 4816475"/>
              <a:gd name="connsiteX3" fmla="*/ 2747947 w 5251450"/>
              <a:gd name="connsiteY3" fmla="*/ 4816475 h 4816475"/>
              <a:gd name="connsiteX4" fmla="*/ 0 w 5251450"/>
              <a:gd name="connsiteY4" fmla="*/ 2060992 h 4816475"/>
              <a:gd name="connsiteX5" fmla="*/ 0 w 5251450"/>
              <a:gd name="connsiteY5" fmla="*/ 0 h 481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1450" h="4816475">
                <a:moveTo>
                  <a:pt x="0" y="0"/>
                </a:moveTo>
                <a:cubicBezTo>
                  <a:pt x="0" y="0"/>
                  <a:pt x="0" y="0"/>
                  <a:pt x="5251450" y="0"/>
                </a:cubicBezTo>
                <a:cubicBezTo>
                  <a:pt x="5251450" y="0"/>
                  <a:pt x="5251450" y="0"/>
                  <a:pt x="5251450" y="3198844"/>
                </a:cubicBezTo>
                <a:cubicBezTo>
                  <a:pt x="4819409" y="4153018"/>
                  <a:pt x="3860896" y="4816475"/>
                  <a:pt x="2747947" y="4816475"/>
                </a:cubicBezTo>
                <a:cubicBezTo>
                  <a:pt x="1230434" y="4816475"/>
                  <a:pt x="0" y="3582984"/>
                  <a:pt x="0" y="2060992"/>
                </a:cubicBezTo>
                <a:cubicBezTo>
                  <a:pt x="0" y="2060992"/>
                  <a:pt x="0" y="2060992"/>
                  <a:pt x="0" y="0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144000" t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E1EC7C4-B361-4504-AACA-92C6878833E5}"/>
              </a:ext>
            </a:extLst>
          </p:cNvPr>
          <p:cNvSpPr>
            <a:spLocks/>
          </p:cNvSpPr>
          <p:nvPr userDrawn="1"/>
        </p:nvSpPr>
        <p:spPr bwMode="auto">
          <a:xfrm>
            <a:off x="6875462" y="4870450"/>
            <a:ext cx="5316538" cy="1987550"/>
          </a:xfrm>
          <a:custGeom>
            <a:avLst/>
            <a:gdLst>
              <a:gd name="T0" fmla="*/ 8906 w 16833"/>
              <a:gd name="T1" fmla="*/ 0 h 6279"/>
              <a:gd name="T2" fmla="*/ 0 w 16833"/>
              <a:gd name="T3" fmla="*/ 6279 h 6279"/>
              <a:gd name="T4" fmla="*/ 16833 w 16833"/>
              <a:gd name="T5" fmla="*/ 6279 h 6279"/>
              <a:gd name="T6" fmla="*/ 16833 w 16833"/>
              <a:gd name="T7" fmla="*/ 4302 h 6279"/>
              <a:gd name="T8" fmla="*/ 8906 w 16833"/>
              <a:gd name="T9" fmla="*/ 0 h 6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33" h="6279">
                <a:moveTo>
                  <a:pt x="8906" y="0"/>
                </a:moveTo>
                <a:cubicBezTo>
                  <a:pt x="4799" y="0"/>
                  <a:pt x="1304" y="2619"/>
                  <a:pt x="0" y="6279"/>
                </a:cubicBezTo>
                <a:cubicBezTo>
                  <a:pt x="16833" y="6279"/>
                  <a:pt x="16833" y="6279"/>
                  <a:pt x="16833" y="6279"/>
                </a:cubicBezTo>
                <a:cubicBezTo>
                  <a:pt x="16833" y="4302"/>
                  <a:pt x="16833" y="4302"/>
                  <a:pt x="16833" y="4302"/>
                </a:cubicBezTo>
                <a:cubicBezTo>
                  <a:pt x="15147" y="1712"/>
                  <a:pt x="12227" y="0"/>
                  <a:pt x="89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6A7A4D3-DC75-4624-B5C5-55F94869F6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8807877" y="3944914"/>
            <a:ext cx="1699200" cy="16992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defRPr sz="2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2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2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2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  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908" y="3051740"/>
            <a:ext cx="5040000" cy="2206060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907" y="1122363"/>
            <a:ext cx="5040000" cy="1835208"/>
          </a:xfrm>
        </p:spPr>
        <p:txBody>
          <a:bodyPr anchor="b"/>
          <a:lstStyle>
            <a:lvl1pPr algn="l"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74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0474969-1787-479A-924E-1D2D1F2AE7AC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7AE052A-B77F-4049-9BBA-BEC841AE0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6436" y="601980"/>
            <a:ext cx="3865565" cy="5657444"/>
          </a:xfrm>
          <a:custGeom>
            <a:avLst/>
            <a:gdLst>
              <a:gd name="connsiteX0" fmla="*/ 2632641 w 3865565"/>
              <a:gd name="connsiteY0" fmla="*/ 0 h 5657444"/>
              <a:gd name="connsiteX1" fmla="*/ 3039129 w 3865565"/>
              <a:gd name="connsiteY1" fmla="*/ 0 h 5657444"/>
              <a:gd name="connsiteX2" fmla="*/ 3830041 w 3865565"/>
              <a:gd name="connsiteY2" fmla="*/ 172187 h 5657444"/>
              <a:gd name="connsiteX3" fmla="*/ 3865565 w 3865565"/>
              <a:gd name="connsiteY3" fmla="*/ 186581 h 5657444"/>
              <a:gd name="connsiteX4" fmla="*/ 3865565 w 3865565"/>
              <a:gd name="connsiteY4" fmla="*/ 5462255 h 5657444"/>
              <a:gd name="connsiteX5" fmla="*/ 3760710 w 3865565"/>
              <a:gd name="connsiteY5" fmla="*/ 5502445 h 5657444"/>
              <a:gd name="connsiteX6" fmla="*/ 2835885 w 3865565"/>
              <a:gd name="connsiteY6" fmla="*/ 5657444 h 5657444"/>
              <a:gd name="connsiteX7" fmla="*/ 0 w 3865565"/>
              <a:gd name="connsiteY7" fmla="*/ 2825551 h 5657444"/>
              <a:gd name="connsiteX8" fmla="*/ 2632641 w 3865565"/>
              <a:gd name="connsiteY8" fmla="*/ 0 h 565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5565" h="5657444">
                <a:moveTo>
                  <a:pt x="2632641" y="0"/>
                </a:moveTo>
                <a:lnTo>
                  <a:pt x="3039129" y="0"/>
                </a:lnTo>
                <a:cubicBezTo>
                  <a:pt x="3315017" y="19820"/>
                  <a:pt x="3580980" y="79280"/>
                  <a:pt x="3830041" y="172187"/>
                </a:cubicBezTo>
                <a:lnTo>
                  <a:pt x="3865565" y="186581"/>
                </a:lnTo>
                <a:lnTo>
                  <a:pt x="3865565" y="5462255"/>
                </a:lnTo>
                <a:lnTo>
                  <a:pt x="3760710" y="5502445"/>
                </a:lnTo>
                <a:cubicBezTo>
                  <a:pt x="3470525" y="5602939"/>
                  <a:pt x="3159407" y="5657444"/>
                  <a:pt x="2835885" y="5657444"/>
                </a:cubicBezTo>
                <a:cubicBezTo>
                  <a:pt x="1270273" y="5657444"/>
                  <a:pt x="0" y="4388959"/>
                  <a:pt x="0" y="2825551"/>
                </a:cubicBezTo>
                <a:cubicBezTo>
                  <a:pt x="0" y="1328738"/>
                  <a:pt x="1162300" y="104650"/>
                  <a:pt x="263264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54800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sz="1400" dirty="0"/>
              <a:t>Click Icon to Add Image</a:t>
            </a:r>
            <a:endParaRPr lang="en-AU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C22E693-5B73-479C-B297-AC021617C7C9}"/>
              </a:ext>
            </a:extLst>
          </p:cNvPr>
          <p:cNvSpPr>
            <a:spLocks/>
          </p:cNvSpPr>
          <p:nvPr userDrawn="1"/>
        </p:nvSpPr>
        <p:spPr bwMode="auto">
          <a:xfrm>
            <a:off x="0" y="601980"/>
            <a:ext cx="8245719" cy="5657444"/>
          </a:xfrm>
          <a:custGeom>
            <a:avLst/>
            <a:gdLst>
              <a:gd name="connsiteX0" fmla="*/ 0 w 8245719"/>
              <a:gd name="connsiteY0" fmla="*/ 0 h 5657444"/>
              <a:gd name="connsiteX1" fmla="*/ 2413221 w 8245719"/>
              <a:gd name="connsiteY1" fmla="*/ 0 h 5657444"/>
              <a:gd name="connsiteX2" fmla="*/ 2560722 w 8245719"/>
              <a:gd name="connsiteY2" fmla="*/ 0 h 5657444"/>
              <a:gd name="connsiteX3" fmla="*/ 2686080 w 8245719"/>
              <a:gd name="connsiteY3" fmla="*/ 0 h 5657444"/>
              <a:gd name="connsiteX4" fmla="*/ 5416593 w 8245719"/>
              <a:gd name="connsiteY4" fmla="*/ 0 h 5657444"/>
              <a:gd name="connsiteX5" fmla="*/ 8245719 w 8245719"/>
              <a:gd name="connsiteY5" fmla="*/ 2828722 h 5657444"/>
              <a:gd name="connsiteX6" fmla="*/ 5416593 w 8245719"/>
              <a:gd name="connsiteY6" fmla="*/ 5657444 h 5657444"/>
              <a:gd name="connsiteX7" fmla="*/ 2571602 w 8245719"/>
              <a:gd name="connsiteY7" fmla="*/ 5657444 h 5657444"/>
              <a:gd name="connsiteX8" fmla="*/ 2560722 w 8245719"/>
              <a:gd name="connsiteY8" fmla="*/ 5657444 h 5657444"/>
              <a:gd name="connsiteX9" fmla="*/ 2504877 w 8245719"/>
              <a:gd name="connsiteY9" fmla="*/ 5657444 h 5657444"/>
              <a:gd name="connsiteX10" fmla="*/ 2413221 w 8245719"/>
              <a:gd name="connsiteY10" fmla="*/ 5657444 h 5657444"/>
              <a:gd name="connsiteX11" fmla="*/ 0 w 8245719"/>
              <a:gd name="connsiteY11" fmla="*/ 5657444 h 565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5719" h="5657444">
                <a:moveTo>
                  <a:pt x="0" y="0"/>
                </a:moveTo>
                <a:lnTo>
                  <a:pt x="2413221" y="0"/>
                </a:lnTo>
                <a:lnTo>
                  <a:pt x="2560722" y="0"/>
                </a:lnTo>
                <a:lnTo>
                  <a:pt x="2686080" y="0"/>
                </a:lnTo>
                <a:cubicBezTo>
                  <a:pt x="5416593" y="0"/>
                  <a:pt x="5416593" y="0"/>
                  <a:pt x="5416593" y="0"/>
                </a:cubicBezTo>
                <a:cubicBezTo>
                  <a:pt x="6978474" y="0"/>
                  <a:pt x="8245719" y="1267065"/>
                  <a:pt x="8245719" y="2828722"/>
                </a:cubicBezTo>
                <a:cubicBezTo>
                  <a:pt x="8245719" y="4390380"/>
                  <a:pt x="6978474" y="5657444"/>
                  <a:pt x="5416593" y="5657444"/>
                </a:cubicBezTo>
                <a:cubicBezTo>
                  <a:pt x="3539486" y="5657444"/>
                  <a:pt x="2835570" y="5657444"/>
                  <a:pt x="2571602" y="5657444"/>
                </a:cubicBezTo>
                <a:lnTo>
                  <a:pt x="2560722" y="5657444"/>
                </a:lnTo>
                <a:lnTo>
                  <a:pt x="2504877" y="5657444"/>
                </a:lnTo>
                <a:cubicBezTo>
                  <a:pt x="2413221" y="5657444"/>
                  <a:pt x="2413221" y="5657444"/>
                  <a:pt x="2413221" y="5657444"/>
                </a:cubicBezTo>
                <a:lnTo>
                  <a:pt x="0" y="56574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017768F-8DC2-477F-9ECD-81F29364F3DD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476836" y="2579400"/>
            <a:ext cx="1699200" cy="16992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defRPr sz="2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2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2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2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  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6ACC5A-D2CF-40E7-8984-09E0560FD4B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954" y="3212433"/>
            <a:ext cx="6040436" cy="21171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5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defRPr sz="25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25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25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25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25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</a:t>
            </a:r>
            <a:endParaRPr lang="en-GB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5538" y="1693697"/>
            <a:ext cx="6039852" cy="1490662"/>
          </a:xfrm>
        </p:spPr>
        <p:txBody>
          <a:bodyPr anchor="b"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C852E-0250-4DB6-9CF7-0749A20883B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26AB9-DC35-4CEC-AEB6-5C7AB50952E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03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7BA4DE8-38D7-442D-A110-51B4EF65A77C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8485562-E630-4C57-98C3-B101EF15FC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69693" y="-3667"/>
            <a:ext cx="9422307" cy="6876000"/>
          </a:xfrm>
          <a:custGeom>
            <a:avLst/>
            <a:gdLst>
              <a:gd name="connsiteX0" fmla="*/ 3980197 w 9422307"/>
              <a:gd name="connsiteY0" fmla="*/ 0 h 6858000"/>
              <a:gd name="connsiteX1" fmla="*/ 9422307 w 9422307"/>
              <a:gd name="connsiteY1" fmla="*/ 0 h 6858000"/>
              <a:gd name="connsiteX2" fmla="*/ 9422307 w 9422307"/>
              <a:gd name="connsiteY2" fmla="*/ 6858000 h 6858000"/>
              <a:gd name="connsiteX3" fmla="*/ 0 w 9422307"/>
              <a:gd name="connsiteY3" fmla="*/ 6858000 h 6858000"/>
              <a:gd name="connsiteX4" fmla="*/ 1570767 w 9422307"/>
              <a:gd name="connsiteY4" fmla="*/ 41502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2307" h="6858000">
                <a:moveTo>
                  <a:pt x="3980197" y="0"/>
                </a:moveTo>
                <a:lnTo>
                  <a:pt x="9422307" y="0"/>
                </a:lnTo>
                <a:lnTo>
                  <a:pt x="9422307" y="6858000"/>
                </a:lnTo>
                <a:lnTo>
                  <a:pt x="0" y="6858000"/>
                </a:lnTo>
                <a:lnTo>
                  <a:pt x="1570767" y="41502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44000" rIns="180000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Icon to Add Image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7A055C5-456B-4769-A5F8-9C3D2A1ADEE2}"/>
              </a:ext>
            </a:extLst>
          </p:cNvPr>
          <p:cNvSpPr/>
          <p:nvPr userDrawn="1"/>
        </p:nvSpPr>
        <p:spPr>
          <a:xfrm>
            <a:off x="1" y="5265083"/>
            <a:ext cx="924688" cy="1596583"/>
          </a:xfrm>
          <a:custGeom>
            <a:avLst/>
            <a:gdLst>
              <a:gd name="connsiteX0" fmla="*/ 0 w 924688"/>
              <a:gd name="connsiteY0" fmla="*/ 0 h 1596583"/>
              <a:gd name="connsiteX1" fmla="*/ 924688 w 924688"/>
              <a:gd name="connsiteY1" fmla="*/ 1596583 h 1596583"/>
              <a:gd name="connsiteX2" fmla="*/ 0 w 924688"/>
              <a:gd name="connsiteY2" fmla="*/ 1596583 h 1596583"/>
              <a:gd name="connsiteX3" fmla="*/ 0 w 924688"/>
              <a:gd name="connsiteY3" fmla="*/ 0 h 159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688" h="1596583">
                <a:moveTo>
                  <a:pt x="0" y="0"/>
                </a:moveTo>
                <a:lnTo>
                  <a:pt x="924688" y="1596583"/>
                </a:lnTo>
                <a:lnTo>
                  <a:pt x="0" y="15965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A07B5EF-3EE8-4180-965B-121B37F648B0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928916" y="5592758"/>
            <a:ext cx="1062000" cy="1062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defRPr sz="2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2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2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2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  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022977" y="6538912"/>
            <a:ext cx="6624000" cy="204248"/>
          </a:xfrm>
        </p:spPr>
        <p:txBody>
          <a:bodyPr/>
          <a:lstStyle/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6ACC5A-D2CF-40E7-8984-09E0560FD4B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954" y="2074841"/>
            <a:ext cx="4952246" cy="21171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5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defRPr sz="25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25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25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25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25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</a:t>
            </a:r>
            <a:endParaRPr lang="en-GB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5538" y="838201"/>
            <a:ext cx="4951662" cy="1152194"/>
          </a:xfrm>
        </p:spPr>
        <p:txBody>
          <a:bodyPr anchor="b"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F35DA-A0CB-497D-A8CE-8E6388FFEDA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18456" y="6538912"/>
            <a:ext cx="1656000" cy="2042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EDDA4-F31C-4305-AD14-35FEC21C9E9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42456" y="6495602"/>
            <a:ext cx="576000" cy="247558"/>
          </a:xfrm>
        </p:spPr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6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8479152-EC59-4E85-860A-7F94ED52F8B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6C46A4B-C7F3-48A4-A48B-242F24F3CC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259424 h 6858000"/>
              <a:gd name="connsiteX5" fmla="*/ 2153 w 12192000"/>
              <a:gd name="connsiteY5" fmla="*/ 6259424 h 6858000"/>
              <a:gd name="connsiteX6" fmla="*/ 82352 w 12192000"/>
              <a:gd name="connsiteY6" fmla="*/ 6259424 h 6858000"/>
              <a:gd name="connsiteX7" fmla="*/ 138197 w 12192000"/>
              <a:gd name="connsiteY7" fmla="*/ 6259424 h 6858000"/>
              <a:gd name="connsiteX8" fmla="*/ 149077 w 12192000"/>
              <a:gd name="connsiteY8" fmla="*/ 6259424 h 6858000"/>
              <a:gd name="connsiteX9" fmla="*/ 2994068 w 12192000"/>
              <a:gd name="connsiteY9" fmla="*/ 6259424 h 6858000"/>
              <a:gd name="connsiteX10" fmla="*/ 5823194 w 12192000"/>
              <a:gd name="connsiteY10" fmla="*/ 3430702 h 6858000"/>
              <a:gd name="connsiteX11" fmla="*/ 2994068 w 12192000"/>
              <a:gd name="connsiteY11" fmla="*/ 601980 h 6858000"/>
              <a:gd name="connsiteX12" fmla="*/ 263555 w 12192000"/>
              <a:gd name="connsiteY12" fmla="*/ 601980 h 6858000"/>
              <a:gd name="connsiteX13" fmla="*/ 138197 w 12192000"/>
              <a:gd name="connsiteY13" fmla="*/ 601980 h 6858000"/>
              <a:gd name="connsiteX14" fmla="*/ 0 w 12192000"/>
              <a:gd name="connsiteY14" fmla="*/ 6019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59424"/>
                </a:lnTo>
                <a:lnTo>
                  <a:pt x="2153" y="6259424"/>
                </a:lnTo>
                <a:cubicBezTo>
                  <a:pt x="13610" y="6259424"/>
                  <a:pt x="36524" y="6259424"/>
                  <a:pt x="82352" y="6259424"/>
                </a:cubicBezTo>
                <a:lnTo>
                  <a:pt x="138197" y="6259424"/>
                </a:lnTo>
                <a:lnTo>
                  <a:pt x="149077" y="6259424"/>
                </a:lnTo>
                <a:cubicBezTo>
                  <a:pt x="413045" y="6259424"/>
                  <a:pt x="1116961" y="6259424"/>
                  <a:pt x="2994068" y="6259424"/>
                </a:cubicBezTo>
                <a:cubicBezTo>
                  <a:pt x="4555949" y="6259424"/>
                  <a:pt x="5823194" y="4992360"/>
                  <a:pt x="5823194" y="3430702"/>
                </a:cubicBezTo>
                <a:cubicBezTo>
                  <a:pt x="5823194" y="1869045"/>
                  <a:pt x="4555949" y="601980"/>
                  <a:pt x="2994068" y="601980"/>
                </a:cubicBezTo>
                <a:cubicBezTo>
                  <a:pt x="2994068" y="601980"/>
                  <a:pt x="2994068" y="601980"/>
                  <a:pt x="263555" y="601980"/>
                </a:cubicBezTo>
                <a:lnTo>
                  <a:pt x="138197" y="601980"/>
                </a:lnTo>
                <a:lnTo>
                  <a:pt x="0" y="6019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44000" rIns="144000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sz="1400" dirty="0"/>
              <a:t>Drag and drop image form a folder, or click on the placeholder and select ‘Insert \ Images’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3D38F9-D214-40CC-B04B-41988914E4F4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074077" y="2579400"/>
            <a:ext cx="1699200" cy="16992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defRPr sz="2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2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2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2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   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BDA700-3D1B-49F1-9223-954502A2E2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Deakin University CRICOS Provider Code: 00113B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6ACC5A-D2CF-40E7-8984-09E0560FD4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953" y="3213099"/>
            <a:ext cx="4489123" cy="13473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5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5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defRPr sz="25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25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25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25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25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</a:t>
            </a:r>
            <a:endParaRPr lang="en-GB" dirty="0"/>
          </a:p>
          <a:p>
            <a:pPr lvl="0"/>
            <a:r>
              <a:rPr lang="en-US" dirty="0"/>
              <a:t>Sub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  <a:endParaRPr lang="en-AU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ABBA3CDA-E776-40AE-B46D-45A45CC5D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952" y="2222662"/>
            <a:ext cx="4489123" cy="959957"/>
          </a:xfrm>
        </p:spPr>
        <p:txBody>
          <a:bodyPr anchor="b"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0BBDE-3DC0-422A-9810-E77BF931A7C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9DC99-5700-4331-8772-376A0FFF7F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29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57DA6F-A204-4940-B919-67CA81BB5E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144000" tIns="144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sz="1400" dirty="0"/>
              <a:t>Click Icon to Add Image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B59CA2-2EEE-4B61-A623-6BE4CE88BB2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928916" y="5592758"/>
            <a:ext cx="1062000" cy="1062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defRPr sz="2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2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2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2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   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BDA700-3D1B-49F1-9223-954502A2E2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6ACC5A-D2CF-40E7-8984-09E0560FD4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953" y="3213099"/>
            <a:ext cx="4577597" cy="13473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223200" indent="-180000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 sz="1800">
                <a:solidFill>
                  <a:schemeClr val="bg1"/>
                </a:solidFill>
              </a:defRPr>
            </a:lvl2pPr>
            <a:lvl3pPr marL="223200" indent="-180000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 sz="1800">
                <a:solidFill>
                  <a:schemeClr val="bg1"/>
                </a:solidFill>
              </a:defRPr>
            </a:lvl3pPr>
            <a:lvl4pPr marL="223200" indent="-180000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 sz="1800">
                <a:solidFill>
                  <a:schemeClr val="bg1"/>
                </a:solidFill>
              </a:defRPr>
            </a:lvl4pPr>
            <a:lvl5pPr marL="223200" indent="-180000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 sz="1800">
                <a:solidFill>
                  <a:schemeClr val="bg1"/>
                </a:solidFill>
              </a:defRPr>
            </a:lvl5pPr>
            <a:lvl6pPr marL="223200" indent="-180000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 sz="1800">
                <a:solidFill>
                  <a:schemeClr val="bg1"/>
                </a:solidFill>
              </a:defRPr>
            </a:lvl6pPr>
            <a:lvl7pPr marL="223200" indent="-180000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 sz="1800">
                <a:solidFill>
                  <a:schemeClr val="bg1"/>
                </a:solidFill>
              </a:defRPr>
            </a:lvl7pPr>
            <a:lvl8pPr marL="223200" indent="-180000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 sz="1800">
                <a:solidFill>
                  <a:schemeClr val="bg1"/>
                </a:solidFill>
              </a:defRPr>
            </a:lvl8pPr>
            <a:lvl9pPr marL="223200" indent="-180000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  <a:defRPr sz="18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subtitle</a:t>
            </a:r>
            <a:endParaRPr lang="en-GB" dirty="0"/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  <a:endParaRPr lang="en-AU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ABBA3CDA-E776-40AE-B46D-45A45CC5D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952" y="2222662"/>
            <a:ext cx="4577597" cy="959957"/>
          </a:xfrm>
        </p:spPr>
        <p:txBody>
          <a:bodyPr anchor="b"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DCF1E-8F39-41D0-A9C1-E9549F7CF2F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99E86-648A-4B59-98F0-EF6DC8678F4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19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360C9-D6E6-46AC-8EF9-EEF25F267E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0538" y="1758950"/>
            <a:ext cx="10193790" cy="397466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relevant icon at the </a:t>
            </a:r>
            <a:r>
              <a:rPr lang="en-US" dirty="0" err="1"/>
              <a:t>centre</a:t>
            </a:r>
            <a:r>
              <a:rPr lang="en-US" dirty="0"/>
              <a:t> of the placeholder to add: Text / Table / Chart / SmartArt / Image / Media. There are five type styles in the template, available as List Levels. Press the Increase / Decrease button in the paragraph section of the home ribbon to move through the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45528-1B6A-4446-AEDE-705B717C6B6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2FFC1-B599-4249-BF7C-5EB3158725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85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BD6C96-781C-4A3F-97CF-70B1B00818F8}"/>
              </a:ext>
            </a:extLst>
          </p:cNvPr>
          <p:cNvSpPr/>
          <p:nvPr userDrawn="1"/>
        </p:nvSpPr>
        <p:spPr>
          <a:xfrm>
            <a:off x="0" y="0"/>
            <a:ext cx="12191999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8D9B9-3392-4769-8DFF-BE6FA168AE0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0538" y="1758950"/>
            <a:ext cx="10193790" cy="397466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relevant icon at the </a:t>
            </a:r>
            <a:r>
              <a:rPr lang="en-US" dirty="0" err="1"/>
              <a:t>centre</a:t>
            </a:r>
            <a:r>
              <a:rPr lang="en-US" dirty="0"/>
              <a:t> of the placeholder to add: Text / Table / Chart / SmartArt / Image / Media. There are five type styles in the template, available as List Levels. Press the Increase / Decrease button in the paragraph section of the home ribbon to move through the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3A769-D0BC-4490-8B03-43A1AA4ABF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3E0C9-0F20-4E28-BB22-BE1ED9E4D0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01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4ED600E-90B7-4D49-803F-18C3CB208852}"/>
              </a:ext>
            </a:extLst>
          </p:cNvPr>
          <p:cNvSpPr/>
          <p:nvPr userDrawn="1"/>
        </p:nvSpPr>
        <p:spPr>
          <a:xfrm flipV="1">
            <a:off x="0" y="-1"/>
            <a:ext cx="8769311" cy="1230123"/>
          </a:xfrm>
          <a:custGeom>
            <a:avLst/>
            <a:gdLst>
              <a:gd name="connsiteX0" fmla="*/ 741970 w 8769311"/>
              <a:gd name="connsiteY0" fmla="*/ 1230123 h 1230123"/>
              <a:gd name="connsiteX1" fmla="*/ 1254832 w 8769311"/>
              <a:gd name="connsiteY1" fmla="*/ 1230123 h 1230123"/>
              <a:gd name="connsiteX2" fmla="*/ 1254832 w 8769311"/>
              <a:gd name="connsiteY2" fmla="*/ 1230122 h 1230123"/>
              <a:gd name="connsiteX3" fmla="*/ 8769275 w 8769311"/>
              <a:gd name="connsiteY3" fmla="*/ 1230122 h 1230123"/>
              <a:gd name="connsiteX4" fmla="*/ 8769311 w 8769311"/>
              <a:gd name="connsiteY4" fmla="*/ 1229400 h 1230123"/>
              <a:gd name="connsiteX5" fmla="*/ 7560373 w 8769311"/>
              <a:gd name="connsiteY5" fmla="*/ 0 h 1230123"/>
              <a:gd name="connsiteX6" fmla="*/ 3733364 w 8769311"/>
              <a:gd name="connsiteY6" fmla="*/ 0 h 1230123"/>
              <a:gd name="connsiteX7" fmla="*/ 2463698 w 8769311"/>
              <a:gd name="connsiteY7" fmla="*/ 0 h 1230123"/>
              <a:gd name="connsiteX8" fmla="*/ 0 w 8769311"/>
              <a:gd name="connsiteY8" fmla="*/ 0 h 1230123"/>
              <a:gd name="connsiteX9" fmla="*/ 0 w 8769311"/>
              <a:gd name="connsiteY9" fmla="*/ 1230122 h 1230123"/>
              <a:gd name="connsiteX10" fmla="*/ 741970 w 8769311"/>
              <a:gd name="connsiteY10" fmla="*/ 1230122 h 1230123"/>
              <a:gd name="connsiteX11" fmla="*/ 741970 w 8769311"/>
              <a:gd name="connsiteY11" fmla="*/ 1230123 h 123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9311" h="1230123">
                <a:moveTo>
                  <a:pt x="741970" y="1230123"/>
                </a:moveTo>
                <a:lnTo>
                  <a:pt x="1254832" y="1230123"/>
                </a:lnTo>
                <a:lnTo>
                  <a:pt x="1254832" y="1230122"/>
                </a:lnTo>
                <a:lnTo>
                  <a:pt x="8769275" y="1230122"/>
                </a:lnTo>
                <a:lnTo>
                  <a:pt x="8769311" y="1229400"/>
                </a:lnTo>
                <a:cubicBezTo>
                  <a:pt x="8769311" y="550384"/>
                  <a:pt x="8227985" y="0"/>
                  <a:pt x="7560373" y="0"/>
                </a:cubicBezTo>
                <a:lnTo>
                  <a:pt x="3733364" y="0"/>
                </a:lnTo>
                <a:lnTo>
                  <a:pt x="2463698" y="0"/>
                </a:lnTo>
                <a:lnTo>
                  <a:pt x="0" y="0"/>
                </a:lnTo>
                <a:lnTo>
                  <a:pt x="0" y="1230122"/>
                </a:lnTo>
                <a:lnTo>
                  <a:pt x="741970" y="1230122"/>
                </a:lnTo>
                <a:lnTo>
                  <a:pt x="741970" y="12301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456" y="6330733"/>
            <a:ext cx="1656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2456" y="6287423"/>
            <a:ext cx="576000" cy="247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C1E104-23DB-455F-9F8B-3367332FFCD4}"/>
              </a:ext>
            </a:extLst>
          </p:cNvPr>
          <p:cNvGrpSpPr/>
          <p:nvPr userDrawn="1"/>
        </p:nvGrpSpPr>
        <p:grpSpPr>
          <a:xfrm>
            <a:off x="10928350" y="164909"/>
            <a:ext cx="1062566" cy="1065213"/>
            <a:chOff x="10928350" y="5591175"/>
            <a:chExt cx="1062566" cy="1065213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0148C7AF-0E90-42A6-97EB-C6DC7F7C9AE7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928916" y="5592758"/>
              <a:ext cx="1062000" cy="1062000"/>
            </a:xfrm>
            <a:prstGeom prst="rect">
              <a:avLst/>
            </a:prstGeom>
            <a:blipFill dpi="0" rotWithShape="1"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110000"/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Calibri" panose="020F050202020403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  </a:t>
              </a:r>
              <a:endParaRPr lang="en-AU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9E5D329-A4F0-4077-93A7-8FAA3ADDA5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28350" y="5591175"/>
              <a:ext cx="1062038" cy="1065213"/>
            </a:xfrm>
            <a:custGeom>
              <a:avLst/>
              <a:gdLst>
                <a:gd name="T0" fmla="*/ 3400 w 6806"/>
                <a:gd name="T1" fmla="*/ 85 h 6803"/>
                <a:gd name="T2" fmla="*/ 3400 w 6806"/>
                <a:gd name="T3" fmla="*/ 85 h 6803"/>
                <a:gd name="T4" fmla="*/ 6720 w 6806"/>
                <a:gd name="T5" fmla="*/ 3399 h 6803"/>
                <a:gd name="T6" fmla="*/ 3406 w 6806"/>
                <a:gd name="T7" fmla="*/ 6719 h 6803"/>
                <a:gd name="T8" fmla="*/ 3403 w 6806"/>
                <a:gd name="T9" fmla="*/ 6719 h 6803"/>
                <a:gd name="T10" fmla="*/ 86 w 6806"/>
                <a:gd name="T11" fmla="*/ 3405 h 6803"/>
                <a:gd name="T12" fmla="*/ 1055 w 6806"/>
                <a:gd name="T13" fmla="*/ 1058 h 6803"/>
                <a:gd name="T14" fmla="*/ 3400 w 6806"/>
                <a:gd name="T15" fmla="*/ 85 h 6803"/>
                <a:gd name="T16" fmla="*/ 3400 w 6806"/>
                <a:gd name="T17" fmla="*/ 0 h 6803"/>
                <a:gd name="T18" fmla="*/ 995 w 6806"/>
                <a:gd name="T19" fmla="*/ 999 h 6803"/>
                <a:gd name="T20" fmla="*/ 1 w 6806"/>
                <a:gd name="T21" fmla="*/ 3405 h 6803"/>
                <a:gd name="T22" fmla="*/ 3403 w 6806"/>
                <a:gd name="T23" fmla="*/ 6803 h 6803"/>
                <a:gd name="T24" fmla="*/ 3406 w 6806"/>
                <a:gd name="T25" fmla="*/ 6803 h 6803"/>
                <a:gd name="T26" fmla="*/ 6804 w 6806"/>
                <a:gd name="T27" fmla="*/ 3399 h 6803"/>
                <a:gd name="T28" fmla="*/ 3400 w 6806"/>
                <a:gd name="T29" fmla="*/ 0 h 6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6" h="6803">
                  <a:moveTo>
                    <a:pt x="3400" y="85"/>
                  </a:moveTo>
                  <a:cubicBezTo>
                    <a:pt x="3400" y="85"/>
                    <a:pt x="3400" y="85"/>
                    <a:pt x="3400" y="85"/>
                  </a:cubicBezTo>
                  <a:cubicBezTo>
                    <a:pt x="5229" y="85"/>
                    <a:pt x="6718" y="1571"/>
                    <a:pt x="6720" y="3399"/>
                  </a:cubicBezTo>
                  <a:cubicBezTo>
                    <a:pt x="6722" y="5228"/>
                    <a:pt x="5235" y="6717"/>
                    <a:pt x="3406" y="6719"/>
                  </a:cubicBezTo>
                  <a:cubicBezTo>
                    <a:pt x="3403" y="6719"/>
                    <a:pt x="3403" y="6719"/>
                    <a:pt x="3403" y="6719"/>
                  </a:cubicBezTo>
                  <a:cubicBezTo>
                    <a:pt x="1575" y="6719"/>
                    <a:pt x="87" y="5232"/>
                    <a:pt x="86" y="3405"/>
                  </a:cubicBezTo>
                  <a:cubicBezTo>
                    <a:pt x="85" y="2519"/>
                    <a:pt x="429" y="1685"/>
                    <a:pt x="1055" y="1058"/>
                  </a:cubicBezTo>
                  <a:cubicBezTo>
                    <a:pt x="1681" y="431"/>
                    <a:pt x="2514" y="85"/>
                    <a:pt x="3400" y="85"/>
                  </a:cubicBezTo>
                  <a:moveTo>
                    <a:pt x="3400" y="0"/>
                  </a:moveTo>
                  <a:cubicBezTo>
                    <a:pt x="2491" y="1"/>
                    <a:pt x="1637" y="355"/>
                    <a:pt x="995" y="999"/>
                  </a:cubicBezTo>
                  <a:cubicBezTo>
                    <a:pt x="354" y="1642"/>
                    <a:pt x="0" y="2496"/>
                    <a:pt x="1" y="3405"/>
                  </a:cubicBezTo>
                  <a:cubicBezTo>
                    <a:pt x="3" y="5279"/>
                    <a:pt x="1529" y="6803"/>
                    <a:pt x="3403" y="6803"/>
                  </a:cubicBezTo>
                  <a:cubicBezTo>
                    <a:pt x="3406" y="6803"/>
                    <a:pt x="3406" y="6803"/>
                    <a:pt x="3406" y="6803"/>
                  </a:cubicBezTo>
                  <a:cubicBezTo>
                    <a:pt x="5281" y="6802"/>
                    <a:pt x="6806" y="5274"/>
                    <a:pt x="6804" y="3399"/>
                  </a:cubicBezTo>
                  <a:cubicBezTo>
                    <a:pt x="6803" y="1525"/>
                    <a:pt x="5277" y="0"/>
                    <a:pt x="3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456" y="6538912"/>
            <a:ext cx="6624000" cy="204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187" y="1759351"/>
            <a:ext cx="10193141" cy="39742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456" y="270165"/>
            <a:ext cx="8526856" cy="959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4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50" r:id="rId8"/>
    <p:sldLayoutId id="2147483673" r:id="rId9"/>
    <p:sldLayoutId id="2147483664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2" r:id="rId18"/>
    <p:sldLayoutId id="2147483675" r:id="rId19"/>
    <p:sldLayoutId id="2147483676" r:id="rId20"/>
    <p:sldLayoutId id="2147483677" r:id="rId21"/>
    <p:sldLayoutId id="2147483679" r:id="rId22"/>
    <p:sldLayoutId id="2147483678" r:id="rId23"/>
    <p:sldLayoutId id="214748367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2400"/>
        </a:spcAft>
        <a:buFont typeface="Arial" panose="020B0604020202020204" pitchFamily="34" charset="0"/>
        <a:buNone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A610-4CF5-4786-A46E-770CC306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18E9F2C-FC44-4617-A529-475A08D9B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sz="2800" dirty="0"/>
              <a:t>Jo </a:t>
            </a:r>
            <a:r>
              <a:rPr lang="en-AU" sz="2800" dirty="0" err="1"/>
              <a:t>Smissen</a:t>
            </a:r>
            <a:r>
              <a:rPr lang="en-AU" sz="2800" dirty="0"/>
              <a:t> &amp; Kate Pesa</a:t>
            </a:r>
          </a:p>
          <a:p>
            <a:r>
              <a:rPr lang="en-AU" sz="2800" dirty="0"/>
              <a:t>SEBE CloudDeakin Support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367F15-0D65-4A0A-A143-3506CA25B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07" y="1122363"/>
            <a:ext cx="6386250" cy="1835208"/>
          </a:xfrm>
        </p:spPr>
        <p:txBody>
          <a:bodyPr/>
          <a:lstStyle/>
          <a:p>
            <a:r>
              <a:rPr lang="en-US" sz="4800" b="1" dirty="0"/>
              <a:t>Implementing a new version of the CloudDeakin homepage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898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B9A28-3889-7947-8358-DD3026BA1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710" y="0"/>
            <a:ext cx="530457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41FF8D8-D53D-304D-AC4C-674A3E2E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" y="45149"/>
            <a:ext cx="2459862" cy="2999608"/>
          </a:xfrm>
        </p:spPr>
        <p:txBody>
          <a:bodyPr/>
          <a:lstStyle/>
          <a:p>
            <a:pPr algn="ctr"/>
            <a:r>
              <a:rPr lang="en-AU" sz="2800" b="0" dirty="0"/>
              <a:t>SEBE </a:t>
            </a:r>
            <a:br>
              <a:rPr lang="en-AU" sz="2800" b="0" dirty="0"/>
            </a:br>
            <a:r>
              <a:rPr lang="en-AU" sz="2800" b="0" dirty="0"/>
              <a:t>Unit site +</a:t>
            </a:r>
            <a:br>
              <a:rPr lang="en-AU" sz="2800" b="0" dirty="0"/>
            </a:br>
            <a:r>
              <a:rPr lang="en-AU" sz="2800" b="0" dirty="0"/>
              <a:t>Resources widget</a:t>
            </a:r>
            <a:br>
              <a:rPr lang="en-AU" sz="2800" b="0" dirty="0"/>
            </a:br>
            <a:r>
              <a:rPr lang="en-AU" sz="2800" b="0" dirty="0"/>
              <a:t>(Weekly model</a:t>
            </a:r>
            <a:br>
              <a:rPr lang="en-AU" sz="2800" b="0" dirty="0"/>
            </a:br>
            <a:r>
              <a:rPr lang="en-AU" sz="2800" b="0" dirty="0"/>
              <a:t>Week #0)</a:t>
            </a:r>
            <a:br>
              <a:rPr lang="en-AU" sz="2800" b="0" dirty="0"/>
            </a:br>
            <a:r>
              <a:rPr lang="en-AU" sz="2800" b="0" dirty="0"/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308404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D17AA-F892-5242-8C36-2667F4F8B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12" y="38912"/>
            <a:ext cx="6090462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F4917F-E755-3F42-8CE2-6D06A8DD4DFE}"/>
              </a:ext>
            </a:extLst>
          </p:cNvPr>
          <p:cNvSpPr/>
          <p:nvPr/>
        </p:nvSpPr>
        <p:spPr>
          <a:xfrm>
            <a:off x="2723745" y="2130359"/>
            <a:ext cx="1624519" cy="3696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C1B4936-1FC7-BA42-B664-F1B77B63AB5A}"/>
              </a:ext>
            </a:extLst>
          </p:cNvPr>
          <p:cNvSpPr/>
          <p:nvPr/>
        </p:nvSpPr>
        <p:spPr>
          <a:xfrm>
            <a:off x="3103122" y="554477"/>
            <a:ext cx="573933" cy="1556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184ECCE-11A7-5043-BF5D-534BE63A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" y="45149"/>
            <a:ext cx="2459862" cy="2999608"/>
          </a:xfrm>
        </p:spPr>
        <p:txBody>
          <a:bodyPr/>
          <a:lstStyle/>
          <a:p>
            <a:pPr algn="ctr"/>
            <a:r>
              <a:rPr lang="en-AU" sz="2800" b="0" dirty="0"/>
              <a:t>SEBE </a:t>
            </a:r>
            <a:br>
              <a:rPr lang="en-AU" sz="2800" b="0" dirty="0"/>
            </a:br>
            <a:r>
              <a:rPr lang="en-AU" sz="2800" b="0" dirty="0"/>
              <a:t>Unit site +</a:t>
            </a:r>
            <a:br>
              <a:rPr lang="en-AU" sz="2800" b="0" dirty="0"/>
            </a:br>
            <a:r>
              <a:rPr lang="en-AU" sz="2800" b="0" dirty="0"/>
              <a:t>Resources widget</a:t>
            </a:r>
            <a:br>
              <a:rPr lang="en-AU" sz="2800" b="0" dirty="0"/>
            </a:br>
            <a:r>
              <a:rPr lang="en-AU" sz="2800" b="0" dirty="0"/>
              <a:t>(Weekly model</a:t>
            </a:r>
            <a:br>
              <a:rPr lang="en-AU" sz="2800" b="0" dirty="0"/>
            </a:br>
            <a:r>
              <a:rPr lang="en-AU" sz="2800" b="0" dirty="0"/>
              <a:t>Week #0)</a:t>
            </a:r>
            <a:br>
              <a:rPr lang="en-AU" sz="2800" b="0" dirty="0"/>
            </a:br>
            <a:r>
              <a:rPr lang="en-AU" sz="2800" b="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33595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F13452-1C9F-DC4A-950D-A2664A928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507" y="52086"/>
            <a:ext cx="5437471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653C7-6C7C-1648-8D46-139E9DF5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76" y="1856047"/>
            <a:ext cx="3762779" cy="4678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65502C-0D94-4544-8C58-F4DB67D03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362" y="2408954"/>
            <a:ext cx="5381759" cy="44509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1225EE-C69B-CF48-8757-910140D32533}"/>
              </a:ext>
            </a:extLst>
          </p:cNvPr>
          <p:cNvCxnSpPr>
            <a:cxnSpLocks/>
          </p:cNvCxnSpPr>
          <p:nvPr/>
        </p:nvCxnSpPr>
        <p:spPr>
          <a:xfrm flipV="1">
            <a:off x="4809281" y="5283383"/>
            <a:ext cx="3245960" cy="12053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9C00DD-49EC-C047-A447-758D03C43636}"/>
              </a:ext>
            </a:extLst>
          </p:cNvPr>
          <p:cNvCxnSpPr>
            <a:cxnSpLocks/>
          </p:cNvCxnSpPr>
          <p:nvPr/>
        </p:nvCxnSpPr>
        <p:spPr>
          <a:xfrm>
            <a:off x="4887755" y="2112995"/>
            <a:ext cx="3223833" cy="17898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itle 4">
            <a:extLst>
              <a:ext uri="{FF2B5EF4-FFF2-40B4-BE49-F238E27FC236}">
                <a16:creationId xmlns:a16="http://schemas.microsoft.com/office/drawing/2014/main" id="{FF1B18D9-D7BD-8146-BBFC-0B773DB5A3E4}"/>
              </a:ext>
            </a:extLst>
          </p:cNvPr>
          <p:cNvSpPr txBox="1">
            <a:spLocks/>
          </p:cNvSpPr>
          <p:nvPr/>
        </p:nvSpPr>
        <p:spPr>
          <a:xfrm>
            <a:off x="59602" y="45149"/>
            <a:ext cx="5249048" cy="17607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b="0" dirty="0"/>
              <a:t>SEBE Unit site +</a:t>
            </a:r>
            <a:br>
              <a:rPr lang="en-AU" sz="2800" b="0" dirty="0"/>
            </a:br>
            <a:r>
              <a:rPr lang="en-AU" sz="2800" b="0" dirty="0"/>
              <a:t>Resources widget</a:t>
            </a:r>
            <a:br>
              <a:rPr lang="en-AU" sz="2800" b="0" dirty="0"/>
            </a:br>
            <a:r>
              <a:rPr lang="en-AU" sz="2800" b="0" dirty="0"/>
              <a:t>(Modules – no specific order)</a:t>
            </a:r>
          </a:p>
          <a:p>
            <a:pPr algn="ctr"/>
            <a:r>
              <a:rPr lang="en-AU" sz="2800" b="0" dirty="0"/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188508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B93D-D1DC-478C-8575-40FE24F2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D8FA83-2526-4C88-BF0D-BB436F8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SEBE Homepage student survey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99AEF-958D-47D9-864A-36EA59CB9A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3047" y="1603741"/>
            <a:ext cx="8697450" cy="4310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Survey ran mid-trimester in T1 &amp; T2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Number of units: 30 (T1) + 75 (T2)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Type of Resources widget: </a:t>
            </a:r>
          </a:p>
          <a:p>
            <a:r>
              <a:rPr lang="en-AU" sz="2800" dirty="0"/>
              <a:t>	26 weekly / 4 module based (T1)</a:t>
            </a:r>
          </a:p>
          <a:p>
            <a:r>
              <a:rPr lang="en-AU" sz="2800" dirty="0"/>
              <a:t>	68 weekly / 7 module based (T2)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Total student responses: 396 (T1) + 288 (T2)</a:t>
            </a:r>
          </a:p>
        </p:txBody>
      </p:sp>
    </p:spTree>
    <p:extLst>
      <p:ext uri="{BB962C8B-B14F-4D97-AF65-F5344CB8AC3E}">
        <p14:creationId xmlns:p14="http://schemas.microsoft.com/office/powerpoint/2010/main" val="174697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B93D-D1DC-478C-8575-40FE24F2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D8FA83-2526-4C88-BF0D-BB436F8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 widget: Features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99AEF-958D-47D9-864A-36EA59CB9A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7A419-0671-B84E-8921-520D0408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38" y="1259453"/>
            <a:ext cx="6046956" cy="549343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08DAAD-50E1-1D4B-9132-21A280566703}"/>
              </a:ext>
            </a:extLst>
          </p:cNvPr>
          <p:cNvSpPr/>
          <p:nvPr/>
        </p:nvSpPr>
        <p:spPr>
          <a:xfrm>
            <a:off x="3151762" y="1760705"/>
            <a:ext cx="6225702" cy="360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160A3A1-CA86-D14C-B330-ED89508848D9}"/>
              </a:ext>
            </a:extLst>
          </p:cNvPr>
          <p:cNvSpPr/>
          <p:nvPr/>
        </p:nvSpPr>
        <p:spPr>
          <a:xfrm>
            <a:off x="8798496" y="4169249"/>
            <a:ext cx="452509" cy="211817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91BF973-383A-7747-80FF-00A8849A9B57}"/>
              </a:ext>
            </a:extLst>
          </p:cNvPr>
          <p:cNvSpPr/>
          <p:nvPr/>
        </p:nvSpPr>
        <p:spPr>
          <a:xfrm>
            <a:off x="3304162" y="2234121"/>
            <a:ext cx="5946843" cy="179313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B93D-D1DC-478C-8575-40FE24F2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D8FA83-2526-4C88-BF0D-BB436F8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 widget: Features (student responses)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99AEF-958D-47D9-864A-36EA59CB9A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230122"/>
            <a:ext cx="89344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B93D-D1DC-478C-8575-40FE24F2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D8FA83-2526-4C88-BF0D-BB436F8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 widget: Advantages (student responses)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99AEF-958D-47D9-864A-36EA59CB9A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00002" y="1895619"/>
            <a:ext cx="57964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Can see what is required each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Helps to keep track of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Use of sub-modules make it clear to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Less clicks to view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29C6A-9F62-8943-B63F-5741C8E11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" y="1835979"/>
            <a:ext cx="5998515" cy="35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7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B93D-D1DC-478C-8575-40FE24F2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Deakin University CRICOS Provider Code: 00113B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D8FA83-2526-4C88-BF0D-BB436F8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Resources: Access preference (student responses)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99AEF-958D-47D9-864A-36EA59CB9A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59054" y="1907769"/>
            <a:ext cx="5832224" cy="39573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Resources get lost under News - needs to be more prominent on the Homepage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Habit – quick and easy to navigate from top bar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Preference for seeing a complete overview of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Prefer to download all resources in one go </a:t>
            </a:r>
            <a:r>
              <a:rPr lang="en-US" sz="2600" dirty="0"/>
              <a:t>rather than referring back weekly</a:t>
            </a:r>
          </a:p>
          <a:p>
            <a:endParaRPr lang="en-US" sz="2600" dirty="0"/>
          </a:p>
          <a:p>
            <a:pPr algn="r"/>
            <a:endParaRPr lang="en-US" sz="2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4" y="1907769"/>
            <a:ext cx="5938640" cy="34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4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B93D-D1DC-478C-8575-40FE24F2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D8FA83-2526-4C88-BF0D-BB436F8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News: Reduced size (student responses)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99AEF-958D-47D9-864A-36EA59CB9A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9" y="1298479"/>
            <a:ext cx="88392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9590" y="0"/>
            <a:ext cx="6792410" cy="685800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Jo </a:t>
            </a:r>
            <a:r>
              <a:rPr lang="en-AU" b="1" dirty="0" err="1"/>
              <a:t>Smissen</a:t>
            </a:r>
            <a:endParaRPr lang="en-AU" b="1" dirty="0"/>
          </a:p>
          <a:p>
            <a:pPr marL="0" indent="0">
              <a:buNone/>
            </a:pPr>
            <a:r>
              <a:rPr lang="en-AU" i="1" dirty="0"/>
              <a:t>Team Leader</a:t>
            </a:r>
          </a:p>
          <a:p>
            <a:pPr marL="0" indent="0">
              <a:buNone/>
            </a:pPr>
            <a:r>
              <a:rPr lang="en-AU" sz="2000" dirty="0"/>
              <a:t>joanne.smissen@deakin.edu.au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Kate Pesa</a:t>
            </a:r>
          </a:p>
          <a:p>
            <a:pPr marL="0" indent="0">
              <a:buNone/>
            </a:pPr>
            <a:r>
              <a:rPr lang="en-AU" i="1" dirty="0"/>
              <a:t>Technical Officer</a:t>
            </a:r>
          </a:p>
          <a:p>
            <a:pPr marL="0" indent="0">
              <a:buNone/>
            </a:pPr>
            <a:r>
              <a:rPr lang="en-AU" sz="2000" dirty="0"/>
              <a:t>kate.pesa@deakin.edu.au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8150" y="1403351"/>
            <a:ext cx="3259961" cy="1339850"/>
          </a:xfrm>
        </p:spPr>
        <p:txBody>
          <a:bodyPr/>
          <a:lstStyle/>
          <a:p>
            <a:r>
              <a:rPr lang="en-AU" b="1" dirty="0"/>
              <a:t>Questions?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79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FA728A-4CBD-354E-B6AE-42B8E294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96" y="113245"/>
            <a:ext cx="8686800" cy="658480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EFCE87D-E8C3-D549-A6C9-73E03B5C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3" y="45149"/>
            <a:ext cx="1798378" cy="1842017"/>
          </a:xfrm>
        </p:spPr>
        <p:txBody>
          <a:bodyPr/>
          <a:lstStyle/>
          <a:p>
            <a:pPr algn="ctr"/>
            <a:r>
              <a:rPr lang="en-AU" sz="2800" b="0" dirty="0"/>
              <a:t>SEBE Course Site  Homepage</a:t>
            </a:r>
          </a:p>
        </p:txBody>
      </p:sp>
    </p:spTree>
    <p:extLst>
      <p:ext uri="{BB962C8B-B14F-4D97-AF65-F5344CB8AC3E}">
        <p14:creationId xmlns:p14="http://schemas.microsoft.com/office/powerpoint/2010/main" val="311813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4B5DD-38D4-0841-B673-1CCE43CF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48" y="0"/>
            <a:ext cx="6866303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9078F14-B3E4-1B4B-9350-1BEEC016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3" y="45149"/>
            <a:ext cx="1798378" cy="1842017"/>
          </a:xfrm>
        </p:spPr>
        <p:txBody>
          <a:bodyPr/>
          <a:lstStyle/>
          <a:p>
            <a:pPr algn="ctr"/>
            <a:r>
              <a:rPr lang="en-AU" sz="2800" b="0" dirty="0"/>
              <a:t>SEBE Course Site  Resources</a:t>
            </a:r>
          </a:p>
        </p:txBody>
      </p:sp>
    </p:spTree>
    <p:extLst>
      <p:ext uri="{BB962C8B-B14F-4D97-AF65-F5344CB8AC3E}">
        <p14:creationId xmlns:p14="http://schemas.microsoft.com/office/powerpoint/2010/main" val="378604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DB282-7EB4-A54A-B299-6138373B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146" y="0"/>
            <a:ext cx="743170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06B9C9C-4B73-E540-A7BF-FA2079BB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" y="45149"/>
            <a:ext cx="2459862" cy="2999608"/>
          </a:xfrm>
        </p:spPr>
        <p:txBody>
          <a:bodyPr/>
          <a:lstStyle/>
          <a:p>
            <a:pPr algn="ctr"/>
            <a:r>
              <a:rPr lang="en-AU" sz="2800" b="0" dirty="0"/>
              <a:t>SEBE </a:t>
            </a:r>
            <a:br>
              <a:rPr lang="en-AU" sz="2800" b="0" dirty="0"/>
            </a:br>
            <a:r>
              <a:rPr lang="en-AU" sz="2800" b="0" dirty="0"/>
              <a:t>Unit site +</a:t>
            </a:r>
            <a:br>
              <a:rPr lang="en-AU" sz="2800" b="0" dirty="0"/>
            </a:br>
            <a:r>
              <a:rPr lang="en-AU" sz="2800" b="0" dirty="0"/>
              <a:t>Resources widget</a:t>
            </a:r>
            <a:br>
              <a:rPr lang="en-AU" sz="2800" b="0" dirty="0"/>
            </a:br>
            <a:r>
              <a:rPr lang="en-AU" sz="2800" b="0" dirty="0"/>
              <a:t>(Weekly model</a:t>
            </a:r>
            <a:br>
              <a:rPr lang="en-AU" sz="2800" b="0" dirty="0"/>
            </a:br>
            <a:r>
              <a:rPr lang="en-AU" sz="2800" b="0" dirty="0"/>
              <a:t>Week #1)</a:t>
            </a:r>
            <a:br>
              <a:rPr lang="en-AU" sz="2800" b="0" dirty="0"/>
            </a:br>
            <a:r>
              <a:rPr lang="en-AU" sz="2800" b="0" dirty="0"/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115015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F6B69-D703-B347-A813-425C9DF1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210" y="0"/>
            <a:ext cx="679157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2744F57-E873-3A43-9437-9C2059C7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" y="45149"/>
            <a:ext cx="2459862" cy="2999608"/>
          </a:xfrm>
        </p:spPr>
        <p:txBody>
          <a:bodyPr/>
          <a:lstStyle/>
          <a:p>
            <a:pPr algn="ctr"/>
            <a:r>
              <a:rPr lang="en-AU" sz="2800" b="0" dirty="0"/>
              <a:t>SEBE </a:t>
            </a:r>
            <a:br>
              <a:rPr lang="en-AU" sz="2800" b="0" dirty="0"/>
            </a:br>
            <a:r>
              <a:rPr lang="en-AU" sz="2800" b="0" dirty="0"/>
              <a:t>Unit site +</a:t>
            </a:r>
            <a:br>
              <a:rPr lang="en-AU" sz="2800" b="0" dirty="0"/>
            </a:br>
            <a:r>
              <a:rPr lang="en-AU" sz="2800" b="0" dirty="0"/>
              <a:t>Resources widget</a:t>
            </a:r>
            <a:br>
              <a:rPr lang="en-AU" sz="2800" b="0" dirty="0"/>
            </a:br>
            <a:r>
              <a:rPr lang="en-AU" sz="2800" b="0" dirty="0"/>
              <a:t>(Weekly model</a:t>
            </a:r>
            <a:br>
              <a:rPr lang="en-AU" sz="2800" b="0" dirty="0"/>
            </a:br>
            <a:r>
              <a:rPr lang="en-AU" sz="2800" b="0" dirty="0"/>
              <a:t>Week #10)</a:t>
            </a:r>
            <a:br>
              <a:rPr lang="en-AU" sz="2800" b="0" dirty="0"/>
            </a:br>
            <a:r>
              <a:rPr lang="en-AU" sz="2800" b="0" dirty="0"/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231535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F6B69-D703-B347-A813-425C9DF1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210" y="0"/>
            <a:ext cx="6791579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F31CE6F-D5D2-2A48-A61E-77B7B247FFF9}"/>
              </a:ext>
            </a:extLst>
          </p:cNvPr>
          <p:cNvSpPr/>
          <p:nvPr/>
        </p:nvSpPr>
        <p:spPr>
          <a:xfrm>
            <a:off x="3142034" y="68094"/>
            <a:ext cx="573933" cy="1556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63B215E-2520-124A-B9C5-F6309592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" y="45149"/>
            <a:ext cx="2459862" cy="2999608"/>
          </a:xfrm>
        </p:spPr>
        <p:txBody>
          <a:bodyPr/>
          <a:lstStyle/>
          <a:p>
            <a:pPr algn="ctr"/>
            <a:r>
              <a:rPr lang="en-AU" sz="2800" b="0" dirty="0"/>
              <a:t>SEBE </a:t>
            </a:r>
            <a:br>
              <a:rPr lang="en-AU" sz="2800" b="0" dirty="0"/>
            </a:br>
            <a:r>
              <a:rPr lang="en-AU" sz="2800" b="0" dirty="0"/>
              <a:t>Unit site +</a:t>
            </a:r>
            <a:br>
              <a:rPr lang="en-AU" sz="2800" b="0" dirty="0"/>
            </a:br>
            <a:r>
              <a:rPr lang="en-AU" sz="2800" b="0" dirty="0"/>
              <a:t>Resources widget</a:t>
            </a:r>
            <a:br>
              <a:rPr lang="en-AU" sz="2800" b="0" dirty="0"/>
            </a:br>
            <a:r>
              <a:rPr lang="en-AU" sz="2800" b="0" dirty="0"/>
              <a:t>(Weekly model</a:t>
            </a:r>
            <a:br>
              <a:rPr lang="en-AU" sz="2800" b="0" dirty="0"/>
            </a:br>
            <a:r>
              <a:rPr lang="en-AU" sz="2800" b="0" dirty="0"/>
              <a:t>Week #10)</a:t>
            </a:r>
            <a:br>
              <a:rPr lang="en-AU" sz="2800" b="0" dirty="0"/>
            </a:br>
            <a:r>
              <a:rPr lang="en-AU" sz="2800" b="0" dirty="0"/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91235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311F3-D8CA-EC48-AA8A-22B3BA9B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36" y="0"/>
            <a:ext cx="5409127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1445677-3F75-9E45-9D54-5EC30B1FF250}"/>
              </a:ext>
            </a:extLst>
          </p:cNvPr>
          <p:cNvSpPr/>
          <p:nvPr/>
        </p:nvSpPr>
        <p:spPr>
          <a:xfrm>
            <a:off x="3375499" y="1809346"/>
            <a:ext cx="1429966" cy="39591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C1B4936-1FC7-BA42-B664-F1B77B63AB5A}"/>
              </a:ext>
            </a:extLst>
          </p:cNvPr>
          <p:cNvSpPr/>
          <p:nvPr/>
        </p:nvSpPr>
        <p:spPr>
          <a:xfrm>
            <a:off x="3735421" y="87549"/>
            <a:ext cx="437746" cy="1556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1CF6B88-2EEF-B643-B3C0-0971F375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" y="45149"/>
            <a:ext cx="2459862" cy="2999608"/>
          </a:xfrm>
        </p:spPr>
        <p:txBody>
          <a:bodyPr/>
          <a:lstStyle/>
          <a:p>
            <a:pPr algn="ctr"/>
            <a:r>
              <a:rPr lang="en-AU" sz="2800" b="0" dirty="0"/>
              <a:t>SEBE </a:t>
            </a:r>
            <a:br>
              <a:rPr lang="en-AU" sz="2800" b="0" dirty="0"/>
            </a:br>
            <a:r>
              <a:rPr lang="en-AU" sz="2800" b="0" dirty="0"/>
              <a:t>Unit site +</a:t>
            </a:r>
            <a:br>
              <a:rPr lang="en-AU" sz="2800" b="0" dirty="0"/>
            </a:br>
            <a:r>
              <a:rPr lang="en-AU" sz="2800" b="0" dirty="0"/>
              <a:t>Resources widget</a:t>
            </a:r>
            <a:br>
              <a:rPr lang="en-AU" sz="2800" b="0" dirty="0"/>
            </a:br>
            <a:r>
              <a:rPr lang="en-AU" sz="2800" b="0" dirty="0"/>
              <a:t>(Weekly model</a:t>
            </a:r>
            <a:br>
              <a:rPr lang="en-AU" sz="2800" b="0" dirty="0"/>
            </a:br>
            <a:r>
              <a:rPr lang="en-AU" sz="2800" b="0" dirty="0"/>
              <a:t>Week #10) Resources</a:t>
            </a:r>
          </a:p>
        </p:txBody>
      </p:sp>
    </p:spTree>
    <p:extLst>
      <p:ext uri="{BB962C8B-B14F-4D97-AF65-F5344CB8AC3E}">
        <p14:creationId xmlns:p14="http://schemas.microsoft.com/office/powerpoint/2010/main" val="348112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311F3-D8CA-EC48-AA8A-22B3BA9B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36" y="0"/>
            <a:ext cx="5409127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445677-3F75-9E45-9D54-5EC30B1FF250}"/>
              </a:ext>
            </a:extLst>
          </p:cNvPr>
          <p:cNvSpPr/>
          <p:nvPr/>
        </p:nvSpPr>
        <p:spPr>
          <a:xfrm>
            <a:off x="4805463" y="330741"/>
            <a:ext cx="3995099" cy="49124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FE31144-8C37-6F4D-AD94-5A0CCD2B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" y="45149"/>
            <a:ext cx="2459862" cy="2999608"/>
          </a:xfrm>
        </p:spPr>
        <p:txBody>
          <a:bodyPr/>
          <a:lstStyle/>
          <a:p>
            <a:pPr algn="ctr"/>
            <a:r>
              <a:rPr lang="en-AU" sz="2800" b="0" dirty="0"/>
              <a:t>SEBE </a:t>
            </a:r>
            <a:br>
              <a:rPr lang="en-AU" sz="2800" b="0" dirty="0"/>
            </a:br>
            <a:r>
              <a:rPr lang="en-AU" sz="2800" b="0" dirty="0"/>
              <a:t>Unit site +</a:t>
            </a:r>
            <a:br>
              <a:rPr lang="en-AU" sz="2800" b="0" dirty="0"/>
            </a:br>
            <a:r>
              <a:rPr lang="en-AU" sz="2800" b="0" dirty="0"/>
              <a:t>Resources widget</a:t>
            </a:r>
            <a:br>
              <a:rPr lang="en-AU" sz="2800" b="0" dirty="0"/>
            </a:br>
            <a:r>
              <a:rPr lang="en-AU" sz="2800" b="0" dirty="0"/>
              <a:t>(Weekly model</a:t>
            </a:r>
            <a:br>
              <a:rPr lang="en-AU" sz="2800" b="0" dirty="0"/>
            </a:br>
            <a:r>
              <a:rPr lang="en-AU" sz="2800" b="0" dirty="0"/>
              <a:t>Week #10) Resources</a:t>
            </a:r>
          </a:p>
        </p:txBody>
      </p:sp>
    </p:spTree>
    <p:extLst>
      <p:ext uri="{BB962C8B-B14F-4D97-AF65-F5344CB8AC3E}">
        <p14:creationId xmlns:p14="http://schemas.microsoft.com/office/powerpoint/2010/main" val="295585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C2031-4C5A-40C8-8335-9DDD288C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Deakin University CRICOS Provider Code: 00113B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7DF6-110F-4279-9D91-D73FACB521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F6B69-D703-B347-A813-425C9DF1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66" y="71252"/>
            <a:ext cx="6791579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78C32A-2969-6946-8AED-71448ED1CF9F}"/>
              </a:ext>
            </a:extLst>
          </p:cNvPr>
          <p:cNvSpPr/>
          <p:nvPr/>
        </p:nvSpPr>
        <p:spPr>
          <a:xfrm>
            <a:off x="2700210" y="2752928"/>
            <a:ext cx="4692811" cy="403697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8AAD6FB-0353-6C46-860C-E284AF08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" y="45149"/>
            <a:ext cx="2459862" cy="2999608"/>
          </a:xfrm>
        </p:spPr>
        <p:txBody>
          <a:bodyPr/>
          <a:lstStyle/>
          <a:p>
            <a:pPr algn="ctr"/>
            <a:r>
              <a:rPr lang="en-AU" sz="2800" b="0" dirty="0"/>
              <a:t>SEBE </a:t>
            </a:r>
            <a:br>
              <a:rPr lang="en-AU" sz="2800" b="0" dirty="0"/>
            </a:br>
            <a:r>
              <a:rPr lang="en-AU" sz="2800" b="0" dirty="0"/>
              <a:t>Unit site +</a:t>
            </a:r>
            <a:br>
              <a:rPr lang="en-AU" sz="2800" b="0" dirty="0"/>
            </a:br>
            <a:r>
              <a:rPr lang="en-AU" sz="2800" b="0" dirty="0"/>
              <a:t>Resources widget</a:t>
            </a:r>
            <a:br>
              <a:rPr lang="en-AU" sz="2800" b="0" dirty="0"/>
            </a:br>
            <a:r>
              <a:rPr lang="en-AU" sz="2800" b="0" dirty="0"/>
              <a:t>(Weekly model</a:t>
            </a:r>
            <a:br>
              <a:rPr lang="en-AU" sz="2800" b="0" dirty="0"/>
            </a:br>
            <a:r>
              <a:rPr lang="en-AU" sz="2800" b="0" dirty="0"/>
              <a:t>Week #10)</a:t>
            </a:r>
            <a:br>
              <a:rPr lang="en-AU" sz="2800" b="0" dirty="0"/>
            </a:br>
            <a:r>
              <a:rPr lang="en-AU" sz="2800" b="0" dirty="0"/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1589044880"/>
      </p:ext>
    </p:extLst>
  </p:cSld>
  <p:clrMapOvr>
    <a:masterClrMapping/>
  </p:clrMapOvr>
</p:sld>
</file>

<file path=ppt/theme/theme1.xml><?xml version="1.0" encoding="utf-8"?>
<a:theme xmlns:a="http://schemas.openxmlformats.org/drawingml/2006/main" name="Deakin Theme">
  <a:themeElements>
    <a:clrScheme name="DEAKIN TEAL">
      <a:dk1>
        <a:srgbClr val="373636"/>
      </a:dk1>
      <a:lt1>
        <a:sysClr val="window" lastClr="FFFFFF"/>
      </a:lt1>
      <a:dk2>
        <a:srgbClr val="007D98"/>
      </a:dk2>
      <a:lt2>
        <a:srgbClr val="FFFFFF"/>
      </a:lt2>
      <a:accent1>
        <a:srgbClr val="007D98"/>
      </a:accent1>
      <a:accent2>
        <a:srgbClr val="FFD923"/>
      </a:accent2>
      <a:accent3>
        <a:srgbClr val="F76919"/>
      </a:accent3>
      <a:accent4>
        <a:srgbClr val="0D8572"/>
      </a:accent4>
      <a:accent5>
        <a:srgbClr val="C74298"/>
      </a:accent5>
      <a:accent6>
        <a:srgbClr val="E1E1E1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akin-PowerPoint-template-16x9 - TEAL" id="{63BC0F85-5A82-48B2-9DB6-D7D5BAAAC570}" vid="{EEFD90E9-1D17-489E-AFD8-712460CC35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18912_Deakin-PowerPoint-template-16x9 - TEAL</Template>
  <TotalTime>830</TotalTime>
  <Words>352</Words>
  <Application>Microsoft Macintosh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Deakin Theme</vt:lpstr>
      <vt:lpstr>Implementing a new version of the CloudDeakin homepage</vt:lpstr>
      <vt:lpstr>SEBE Course Site  Homepage</vt:lpstr>
      <vt:lpstr>SEBE Course Site  Resources</vt:lpstr>
      <vt:lpstr>SEBE  Unit site + Resources widget (Weekly model Week #1) Homepage</vt:lpstr>
      <vt:lpstr>SEBE  Unit site + Resources widget (Weekly model Week #10) Homepage</vt:lpstr>
      <vt:lpstr>SEBE  Unit site + Resources widget (Weekly model Week #10) Homepage</vt:lpstr>
      <vt:lpstr>SEBE  Unit site + Resources widget (Weekly model Week #10) Resources</vt:lpstr>
      <vt:lpstr>SEBE  Unit site + Resources widget (Weekly model Week #10) Resources</vt:lpstr>
      <vt:lpstr>SEBE  Unit site + Resources widget (Weekly model Week #10) Homepage</vt:lpstr>
      <vt:lpstr>SEBE  Unit site + Resources widget (Weekly model Week #0) Homepage</vt:lpstr>
      <vt:lpstr>SEBE  Unit site + Resources widget (Weekly model Week #0) Resources</vt:lpstr>
      <vt:lpstr>PowerPoint Presentation</vt:lpstr>
      <vt:lpstr>SEBE Homepage student survey</vt:lpstr>
      <vt:lpstr>Resources widget: Features</vt:lpstr>
      <vt:lpstr>Resources widget: Features (student responses)</vt:lpstr>
      <vt:lpstr>Resources widget: Advantages (student responses)</vt:lpstr>
      <vt:lpstr>Resources: Access preference (student responses)</vt:lpstr>
      <vt:lpstr>News: Reduced size (student responses)</vt:lpstr>
      <vt:lpstr>PowerPoint Presentation</vt:lpstr>
    </vt:vector>
  </TitlesOfParts>
  <Company>Deakin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a new version of the CloudDeakin homepage</dc:title>
  <dc:creator>Kate Pesa</dc:creator>
  <cp:lastModifiedBy>Microsoft Office User</cp:lastModifiedBy>
  <cp:revision>39</cp:revision>
  <dcterms:created xsi:type="dcterms:W3CDTF">2019-11-07T21:56:21Z</dcterms:created>
  <dcterms:modified xsi:type="dcterms:W3CDTF">2019-11-20T02:18:19Z</dcterms:modified>
</cp:coreProperties>
</file>