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3" r:id="rId5"/>
    <p:sldId id="271" r:id="rId6"/>
    <p:sldId id="285" r:id="rId7"/>
    <p:sldId id="265" r:id="rId8"/>
    <p:sldId id="284" r:id="rId9"/>
    <p:sldId id="28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693EB25-BCC0-4D40-94D0-9E773BC883C0}">
          <p14:sldIdLst>
            <p14:sldId id="263"/>
            <p14:sldId id="271"/>
            <p14:sldId id="285"/>
            <p14:sldId id="265"/>
            <p14:sldId id="284"/>
            <p14:sldId id="283"/>
          </p14:sldIdLst>
        </p14:section>
        <p14:section name="SmartArt examples" id="{EC99EAA8-7F14-4B22-9918-54923576F22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ron Pittaway" initials="SP" lastIdx="1" clrIdx="0">
    <p:extLst>
      <p:ext uri="{19B8F6BF-5375-455C-9EA6-DF929625EA0E}">
        <p15:presenceInfo xmlns:p15="http://schemas.microsoft.com/office/powerpoint/2012/main" userId="S::sharon.pittaway@deakin.edu.au::985b37ce-0216-4389-b26e-b2d7464059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36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Themed Style 2 –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–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7"/>
    <p:restoredTop sz="70179"/>
  </p:normalViewPr>
  <p:slideViewPr>
    <p:cSldViewPr snapToGrid="0">
      <p:cViewPr varScale="1">
        <p:scale>
          <a:sx n="108" d="100"/>
          <a:sy n="108" d="100"/>
        </p:scale>
        <p:origin x="104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eakin365.sharepoint.com/sites/LIProjects/Shared%20Documents/BCom%201st%20year%20audit/Robyn's%20spreadsh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7429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'Heat map'!$B$13:$I$13</c:f>
              <c:strCache>
                <c:ptCount val="8"/>
                <c:pt idx="0">
                  <c:v>GLO1</c:v>
                </c:pt>
                <c:pt idx="1">
                  <c:v>GLO2</c:v>
                </c:pt>
                <c:pt idx="2">
                  <c:v>GLO3</c:v>
                </c:pt>
                <c:pt idx="3">
                  <c:v>GLO4</c:v>
                </c:pt>
                <c:pt idx="4">
                  <c:v>GLO5</c:v>
                </c:pt>
                <c:pt idx="5">
                  <c:v>GLO6</c:v>
                </c:pt>
                <c:pt idx="6">
                  <c:v>GLO7</c:v>
                </c:pt>
                <c:pt idx="7">
                  <c:v>GLO8</c:v>
                </c:pt>
              </c:strCache>
            </c:strRef>
          </c:cat>
          <c:val>
            <c:numRef>
              <c:f>'Heat map'!$B$12:$I$12</c:f>
              <c:numCache>
                <c:formatCode>0%</c:formatCode>
                <c:ptCount val="8"/>
                <c:pt idx="0">
                  <c:v>0.54850862068965522</c:v>
                </c:pt>
                <c:pt idx="1">
                  <c:v>6.6250000000000003E-2</c:v>
                </c:pt>
                <c:pt idx="2">
                  <c:v>4.3279094827586205E-2</c:v>
                </c:pt>
                <c:pt idx="3">
                  <c:v>0.23457219827586206</c:v>
                </c:pt>
                <c:pt idx="4">
                  <c:v>4.2249999999999996E-2</c:v>
                </c:pt>
                <c:pt idx="5">
                  <c:v>3.6562499999999998E-2</c:v>
                </c:pt>
                <c:pt idx="6">
                  <c:v>1.8749999999999999E-2</c:v>
                </c:pt>
                <c:pt idx="7">
                  <c:v>5.3749999999999996E-3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EE-174A-822D-0DF418BF4B8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-27"/>
        <c:axId val="1312995823"/>
        <c:axId val="1283111055"/>
      </c:barChart>
      <c:catAx>
        <c:axId val="1312995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3111055"/>
        <c:crosses val="autoZero"/>
        <c:auto val="0"/>
        <c:lblAlgn val="ctr"/>
        <c:lblOffset val="100"/>
        <c:noMultiLvlLbl val="0"/>
      </c:catAx>
      <c:valAx>
        <c:axId val="12831110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2995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4671A-4621-FF45-82E3-6E2ACCCCD15D}" type="datetimeFigureOut">
              <a:rPr lang="en-US" smtClean="0"/>
              <a:t>11/11/19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B52D7-4FA3-DC42-B512-A9C4296B0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0703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94D05-2413-416E-8BCF-22CC6EAE5C7A}" type="datetimeFigureOut">
              <a:rPr lang="en-GB" smtClean="0"/>
              <a:t>11/11/2019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2EEF7-10B8-48BD-98D2-6BEDC41F72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02695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2EEF7-10B8-48BD-98D2-6BEDC41F723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092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EEF7-10B8-48BD-98D2-6BEDC41F7233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072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2EEF7-10B8-48BD-98D2-6BEDC41F723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33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EEF7-10B8-48BD-98D2-6BEDC41F723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543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02EEF7-10B8-48BD-98D2-6BEDC41F723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807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2EEF7-10B8-48BD-98D2-6BEDC41F723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815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6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01BC1A6-FA88-4814-A368-FA1F0C3E5EF9}"/>
              </a:ext>
            </a:extLst>
          </p:cNvPr>
          <p:cNvSpPr/>
          <p:nvPr userDrawn="1"/>
        </p:nvSpPr>
        <p:spPr>
          <a:xfrm>
            <a:off x="1" y="0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907" y="1122363"/>
            <a:ext cx="5040000" cy="1835208"/>
          </a:xfrm>
        </p:spPr>
        <p:txBody>
          <a:bodyPr anchor="b"/>
          <a:lstStyle>
            <a:lvl1pPr algn="l">
              <a:defRPr sz="4500" b="0"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03908" y="3051740"/>
            <a:ext cx="5040000" cy="2206060"/>
          </a:xfrm>
        </p:spPr>
        <p:txBody>
          <a:bodyPr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BCF969-F22E-4363-BD98-B53B34219A98}"/>
              </a:ext>
            </a:extLst>
          </p:cNvPr>
          <p:cNvGrpSpPr/>
          <p:nvPr userDrawn="1"/>
        </p:nvGrpSpPr>
        <p:grpSpPr>
          <a:xfrm>
            <a:off x="6875462" y="0"/>
            <a:ext cx="5316538" cy="6858000"/>
            <a:chOff x="6242051" y="0"/>
            <a:chExt cx="5316538" cy="6858000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05E60E73-F1E3-409B-9111-F5BDA2C949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07138" y="0"/>
              <a:ext cx="5251450" cy="4816475"/>
            </a:xfrm>
            <a:custGeom>
              <a:avLst/>
              <a:gdLst>
                <a:gd name="T0" fmla="*/ 8701 w 16628"/>
                <a:gd name="T1" fmla="*/ 15209 h 15209"/>
                <a:gd name="T2" fmla="*/ 8701 w 16628"/>
                <a:gd name="T3" fmla="*/ 15209 h 15209"/>
                <a:gd name="T4" fmla="*/ 16628 w 16628"/>
                <a:gd name="T5" fmla="*/ 10101 h 15209"/>
                <a:gd name="T6" fmla="*/ 16628 w 16628"/>
                <a:gd name="T7" fmla="*/ 0 h 15209"/>
                <a:gd name="T8" fmla="*/ 0 w 16628"/>
                <a:gd name="T9" fmla="*/ 0 h 15209"/>
                <a:gd name="T10" fmla="*/ 0 w 16628"/>
                <a:gd name="T11" fmla="*/ 6508 h 15209"/>
                <a:gd name="T12" fmla="*/ 8701 w 16628"/>
                <a:gd name="T13" fmla="*/ 15209 h 15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28" h="15209">
                  <a:moveTo>
                    <a:pt x="8701" y="15209"/>
                  </a:moveTo>
                  <a:cubicBezTo>
                    <a:pt x="8701" y="15209"/>
                    <a:pt x="8701" y="15209"/>
                    <a:pt x="8701" y="15209"/>
                  </a:cubicBezTo>
                  <a:cubicBezTo>
                    <a:pt x="12225" y="15209"/>
                    <a:pt x="15260" y="13114"/>
                    <a:pt x="16628" y="10101"/>
                  </a:cubicBezTo>
                  <a:cubicBezTo>
                    <a:pt x="16628" y="0"/>
                    <a:pt x="16628" y="0"/>
                    <a:pt x="1662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508"/>
                    <a:pt x="0" y="6508"/>
                    <a:pt x="0" y="6508"/>
                  </a:cubicBezTo>
                  <a:cubicBezTo>
                    <a:pt x="0" y="11314"/>
                    <a:pt x="3896" y="15209"/>
                    <a:pt x="8701" y="152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5E1EC7C4-B361-4504-AACA-92C6878833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42051" y="4870450"/>
              <a:ext cx="5316538" cy="1987550"/>
            </a:xfrm>
            <a:custGeom>
              <a:avLst/>
              <a:gdLst>
                <a:gd name="T0" fmla="*/ 8906 w 16833"/>
                <a:gd name="T1" fmla="*/ 0 h 6279"/>
                <a:gd name="T2" fmla="*/ 0 w 16833"/>
                <a:gd name="T3" fmla="*/ 6279 h 6279"/>
                <a:gd name="T4" fmla="*/ 16833 w 16833"/>
                <a:gd name="T5" fmla="*/ 6279 h 6279"/>
                <a:gd name="T6" fmla="*/ 16833 w 16833"/>
                <a:gd name="T7" fmla="*/ 4302 h 6279"/>
                <a:gd name="T8" fmla="*/ 8906 w 16833"/>
                <a:gd name="T9" fmla="*/ 0 h 6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33" h="6279">
                  <a:moveTo>
                    <a:pt x="8906" y="0"/>
                  </a:moveTo>
                  <a:cubicBezTo>
                    <a:pt x="4799" y="0"/>
                    <a:pt x="1304" y="2619"/>
                    <a:pt x="0" y="6279"/>
                  </a:cubicBezTo>
                  <a:cubicBezTo>
                    <a:pt x="16833" y="6279"/>
                    <a:pt x="16833" y="6279"/>
                    <a:pt x="16833" y="6279"/>
                  </a:cubicBezTo>
                  <a:cubicBezTo>
                    <a:pt x="16833" y="4302"/>
                    <a:pt x="16833" y="4302"/>
                    <a:pt x="16833" y="4302"/>
                  </a:cubicBezTo>
                  <a:cubicBezTo>
                    <a:pt x="15147" y="1712"/>
                    <a:pt x="12227" y="0"/>
                    <a:pt x="8906" y="0"/>
                  </a:cubicBezTo>
                  <a:close/>
                </a:path>
              </a:pathLst>
            </a:custGeom>
            <a:solidFill>
              <a:srgbClr val="3736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2446" y="3662058"/>
            <a:ext cx="2219419" cy="2219419"/>
          </a:xfrm>
          <a:prstGeom prst="rect">
            <a:avLst/>
          </a:prstGeom>
        </p:spPr>
      </p:pic>
      <p:pic>
        <p:nvPicPr>
          <p:cNvPr id="19" name="Picture 18"/>
          <p:cNvPicPr/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48" y="6139896"/>
            <a:ext cx="577716" cy="48433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252980" y="6137382"/>
            <a:ext cx="663071" cy="482502"/>
          </a:xfrm>
          <a:prstGeom prst="rect">
            <a:avLst/>
          </a:prstGeom>
        </p:spPr>
      </p:pic>
      <p:pic>
        <p:nvPicPr>
          <p:cNvPr id="21" name="Picture 20"/>
          <p:cNvPicPr/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3" y="6119116"/>
            <a:ext cx="492760" cy="691515"/>
          </a:xfrm>
          <a:prstGeom prst="rect">
            <a:avLst/>
          </a:prstGeom>
        </p:spPr>
      </p:pic>
      <p:sp>
        <p:nvSpPr>
          <p:cNvPr id="2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1563" y="6653752"/>
            <a:ext cx="6624000" cy="2042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0">
                <a:solidFill>
                  <a:schemeClr val="tx1"/>
                </a:solidFill>
              </a:defRPr>
            </a:lvl1pPr>
          </a:lstStyle>
          <a:p>
            <a:r>
              <a:rPr lang="en-AU"/>
              <a:t>Deakin University CRICOS Provider Code: 00113B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876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707AC9EC-B695-415B-B6C5-74325AD87060}"/>
              </a:ext>
            </a:extLst>
          </p:cNvPr>
          <p:cNvSpPr/>
          <p:nvPr userDrawn="1"/>
        </p:nvSpPr>
        <p:spPr>
          <a:xfrm>
            <a:off x="0" y="0"/>
            <a:ext cx="12191999" cy="15039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3EAA3666-B8A8-41AC-9F39-8F2ACFA8A9E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334200" y="1"/>
            <a:ext cx="2857798" cy="4930775"/>
          </a:xfrm>
          <a:custGeom>
            <a:avLst/>
            <a:gdLst>
              <a:gd name="connsiteX0" fmla="*/ 0 w 2857798"/>
              <a:gd name="connsiteY0" fmla="*/ 0 h 4930775"/>
              <a:gd name="connsiteX1" fmla="*/ 2857798 w 2857798"/>
              <a:gd name="connsiteY1" fmla="*/ 0 h 4930775"/>
              <a:gd name="connsiteX2" fmla="*/ 2857798 w 2857798"/>
              <a:gd name="connsiteY2" fmla="*/ 4884513 h 4930775"/>
              <a:gd name="connsiteX3" fmla="*/ 2635296 w 2857798"/>
              <a:gd name="connsiteY3" fmla="*/ 4918446 h 4930775"/>
              <a:gd name="connsiteX4" fmla="*/ 2390916 w 2857798"/>
              <a:gd name="connsiteY4" fmla="*/ 4930775 h 4930775"/>
              <a:gd name="connsiteX5" fmla="*/ 0 w 2857798"/>
              <a:gd name="connsiteY5" fmla="*/ 2543350 h 4930775"/>
              <a:gd name="connsiteX6" fmla="*/ 0 w 2857798"/>
              <a:gd name="connsiteY6" fmla="*/ 149177 h 493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57798" h="4930775">
                <a:moveTo>
                  <a:pt x="0" y="0"/>
                </a:moveTo>
                <a:lnTo>
                  <a:pt x="2857798" y="0"/>
                </a:lnTo>
                <a:lnTo>
                  <a:pt x="2857798" y="4884513"/>
                </a:lnTo>
                <a:lnTo>
                  <a:pt x="2635296" y="4918446"/>
                </a:lnTo>
                <a:cubicBezTo>
                  <a:pt x="2554956" y="4926599"/>
                  <a:pt x="2473429" y="4930775"/>
                  <a:pt x="2390916" y="4930775"/>
                </a:cubicBezTo>
                <a:cubicBezTo>
                  <a:pt x="1070701" y="4930775"/>
                  <a:pt x="0" y="3861638"/>
                  <a:pt x="0" y="2543350"/>
                </a:cubicBezTo>
                <a:cubicBezTo>
                  <a:pt x="0" y="2543350"/>
                  <a:pt x="0" y="2543350"/>
                  <a:pt x="0" y="14917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144000" tIns="144000">
            <a:no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AU" sz="1400"/>
              <a:t>Click Icon to Add Image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41" name="Text Placeholder 7">
            <a:extLst>
              <a:ext uri="{FF2B5EF4-FFF2-40B4-BE49-F238E27FC236}">
                <a16:creationId xmlns:a16="http://schemas.microsoft.com/office/drawing/2014/main" id="{249BAF2C-024F-493D-94ED-A02A44D4AD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2600" y="1393825"/>
            <a:ext cx="8286712" cy="4351338"/>
          </a:xfrm>
        </p:spPr>
        <p:txBody>
          <a:bodyPr numCol="2" spcCol="540000"/>
          <a:lstStyle>
            <a:lvl1pPr>
              <a:defRPr/>
            </a:lvl1pPr>
          </a:lstStyle>
          <a:p>
            <a:pPr lvl="0"/>
            <a:r>
              <a:rPr lang="en-US"/>
              <a:t>There are five type styles in the template, available as List Levels. Press the Increase / Decrease button in the paragraph section of the home ribbon to move through the styles.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4385584" y="6067732"/>
            <a:ext cx="1949245" cy="365125"/>
          </a:xfrm>
        </p:spPr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5179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F03315E-CD2C-412E-B9D4-9CC06832EDD4}"/>
              </a:ext>
            </a:extLst>
          </p:cNvPr>
          <p:cNvSpPr/>
          <p:nvPr userDrawn="1"/>
        </p:nvSpPr>
        <p:spPr>
          <a:xfrm>
            <a:off x="0" y="0"/>
            <a:ext cx="12191999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7A440D47-120F-417D-B465-9495477436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2600" y="1393825"/>
            <a:ext cx="6022975" cy="4802188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/>
            </a:lvl1pPr>
            <a:lvl2pPr>
              <a:spcAft>
                <a:spcPts val="600"/>
              </a:spcAft>
              <a:defRPr sz="2000"/>
            </a:lvl2pPr>
            <a:lvl3pPr marL="0" indent="0"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80000" indent="-180000">
              <a:buSzPct val="110000"/>
              <a:buFont typeface="Arial" panose="020B0604020202020204" pitchFamily="34" charset="0"/>
              <a:buChar char="•"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360000" indent="-180000">
              <a:buFont typeface="Calibri" panose="020F0502020204030204" pitchFamily="34" charset="0"/>
              <a:buChar char="–"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 marL="180000"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6pPr>
            <a:lvl7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7pPr>
            <a:lvl8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8pPr>
            <a:lvl9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9pPr>
          </a:lstStyle>
          <a:p>
            <a:pPr lvl="0"/>
            <a:r>
              <a:rPr lang="en-US"/>
              <a:t>First Level Heading</a:t>
            </a:r>
          </a:p>
          <a:p>
            <a:pPr lvl="1"/>
            <a:r>
              <a:rPr lang="en-US"/>
              <a:t>Add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 </a:t>
            </a:r>
            <a:endParaRPr lang="en-GB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4303B84-34AA-4CF3-8091-F68C9E08919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84192" y="0"/>
            <a:ext cx="7607808" cy="6858000"/>
          </a:xfrm>
          <a:custGeom>
            <a:avLst/>
            <a:gdLst>
              <a:gd name="connsiteX0" fmla="*/ 0 w 6873496"/>
              <a:gd name="connsiteY0" fmla="*/ 0 h 6858000"/>
              <a:gd name="connsiteX1" fmla="*/ 6873496 w 6873496"/>
              <a:gd name="connsiteY1" fmla="*/ 0 h 6858000"/>
              <a:gd name="connsiteX2" fmla="*/ 6873496 w 6873496"/>
              <a:gd name="connsiteY2" fmla="*/ 2702626 h 6858000"/>
              <a:gd name="connsiteX3" fmla="*/ 6492648 w 6873496"/>
              <a:gd name="connsiteY3" fmla="*/ 3359543 h 6858000"/>
              <a:gd name="connsiteX4" fmla="*/ 4465777 w 6873496"/>
              <a:gd name="connsiteY4" fmla="*/ 6858000 h 6858000"/>
              <a:gd name="connsiteX5" fmla="*/ 3977804 w 6873496"/>
              <a:gd name="connsiteY5" fmla="*/ 6858000 h 6858000"/>
              <a:gd name="connsiteX6" fmla="*/ 1947696 w 6873496"/>
              <a:gd name="connsiteY6" fmla="*/ 33595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496" h="6858000">
                <a:moveTo>
                  <a:pt x="0" y="0"/>
                </a:moveTo>
                <a:lnTo>
                  <a:pt x="6873496" y="0"/>
                </a:lnTo>
                <a:lnTo>
                  <a:pt x="6873496" y="2702626"/>
                </a:lnTo>
                <a:lnTo>
                  <a:pt x="6492648" y="3359543"/>
                </a:lnTo>
                <a:lnTo>
                  <a:pt x="4465777" y="6858000"/>
                </a:lnTo>
                <a:lnTo>
                  <a:pt x="3977804" y="6858000"/>
                </a:lnTo>
                <a:lnTo>
                  <a:pt x="1947696" y="335954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360000" tIns="144000">
            <a:no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AU"/>
              <a:t>Click Icon to Add Image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>
          <a:xfrm>
            <a:off x="4220692" y="6080811"/>
            <a:ext cx="1949245" cy="365125"/>
          </a:xfrm>
        </p:spPr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796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hree Box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34975" y="1866899"/>
            <a:ext cx="2879725" cy="4310063"/>
          </a:xfrm>
        </p:spPr>
        <p:txBody>
          <a:bodyPr/>
          <a:lstStyle>
            <a:lvl1pPr marL="0" indent="0">
              <a:spcBef>
                <a:spcPts val="500"/>
              </a:spcBef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  <a:lvl2pPr marL="0" indent="0">
              <a:buNone/>
              <a:defRPr sz="1600"/>
            </a:lvl2pPr>
            <a:lvl3pPr marL="0" indent="0">
              <a:buNone/>
              <a:defRPr sz="1600"/>
            </a:lvl3pPr>
            <a:lvl4pPr marL="0" indent="0">
              <a:buNone/>
              <a:defRPr sz="1600"/>
            </a:lvl4pPr>
            <a:lvl5pPr marL="0" indent="0">
              <a:buNone/>
              <a:defRPr sz="1600"/>
            </a:lvl5pPr>
            <a:lvl6pPr marL="0" indent="0">
              <a:buNone/>
              <a:defRPr sz="1600"/>
            </a:lvl6pPr>
            <a:lvl7pPr marL="0" indent="0">
              <a:buNone/>
              <a:defRPr sz="1600"/>
            </a:lvl7pPr>
            <a:lvl8pPr marL="0" indent="0">
              <a:buNone/>
              <a:defRPr sz="1600"/>
            </a:lvl8pPr>
            <a:lvl9pPr marL="0" indent="0">
              <a:buNone/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31550AFC-90F7-4DB2-BCDA-549CDDC409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02025" y="1866899"/>
            <a:ext cx="2879725" cy="4310063"/>
          </a:xfrm>
        </p:spPr>
        <p:txBody>
          <a:bodyPr/>
          <a:lstStyle>
            <a:lvl1pPr marL="0" indent="0">
              <a:spcBef>
                <a:spcPts val="500"/>
              </a:spcBef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  <a:lvl2pPr marL="0" indent="0">
              <a:buNone/>
              <a:defRPr sz="1600"/>
            </a:lvl2pPr>
            <a:lvl3pPr marL="0" indent="0">
              <a:buNone/>
              <a:defRPr sz="1600"/>
            </a:lvl3pPr>
            <a:lvl4pPr marL="0" indent="0">
              <a:buNone/>
              <a:defRPr sz="1600"/>
            </a:lvl4pPr>
            <a:lvl5pPr marL="0" indent="0">
              <a:buNone/>
              <a:defRPr sz="1600"/>
            </a:lvl5pPr>
            <a:lvl6pPr marL="0" indent="0">
              <a:buNone/>
              <a:defRPr sz="1600"/>
            </a:lvl6pPr>
            <a:lvl7pPr marL="0" indent="0">
              <a:buNone/>
              <a:defRPr sz="1600"/>
            </a:lvl7pPr>
            <a:lvl8pPr marL="0" indent="0">
              <a:buNone/>
              <a:defRPr sz="1600"/>
            </a:lvl8pPr>
            <a:lvl9pPr marL="0" indent="0">
              <a:buNone/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GB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853CAFBE-951E-4246-BA1D-725A804EE6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69075" y="1866899"/>
            <a:ext cx="2879725" cy="4310063"/>
          </a:xfrm>
        </p:spPr>
        <p:txBody>
          <a:bodyPr/>
          <a:lstStyle>
            <a:lvl1pPr marL="0" indent="0">
              <a:spcBef>
                <a:spcPts val="500"/>
              </a:spcBef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  <a:lvl2pPr marL="0" indent="0">
              <a:buNone/>
              <a:defRPr sz="1600"/>
            </a:lvl2pPr>
            <a:lvl3pPr marL="0" indent="0">
              <a:buNone/>
              <a:defRPr sz="1600"/>
            </a:lvl3pPr>
            <a:lvl4pPr marL="0" indent="0">
              <a:buNone/>
              <a:defRPr sz="1600"/>
            </a:lvl4pPr>
            <a:lvl5pPr marL="0" indent="0">
              <a:buNone/>
              <a:defRPr sz="1600"/>
            </a:lvl5pPr>
            <a:lvl6pPr marL="0" indent="0">
              <a:buNone/>
              <a:defRPr sz="1600"/>
            </a:lvl6pPr>
            <a:lvl7pPr marL="0" indent="0">
              <a:buNone/>
              <a:defRPr sz="1600"/>
            </a:lvl7pPr>
            <a:lvl8pPr marL="0" indent="0">
              <a:buNone/>
              <a:defRPr sz="1600"/>
            </a:lvl8pPr>
            <a:lvl9pPr marL="0" indent="0">
              <a:buNone/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>
          <a:xfrm>
            <a:off x="3777064" y="6148170"/>
            <a:ext cx="1949245" cy="365125"/>
          </a:xfrm>
        </p:spPr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3625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hree Box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502920" y="1935480"/>
            <a:ext cx="2865120" cy="2788920"/>
          </a:xfrm>
          <a:prstGeom prst="roundRect">
            <a:avLst>
              <a:gd name="adj" fmla="val 4645"/>
            </a:avLst>
          </a:prstGeom>
          <a:ln w="19050">
            <a:solidFill>
              <a:schemeClr val="tx2"/>
            </a:solidFill>
          </a:ln>
        </p:spPr>
        <p:txBody>
          <a:bodyPr lIns="162000" tIns="162000" rIns="162000" bIns="162000"/>
          <a:lstStyle>
            <a:lvl1pPr marL="0" indent="0">
              <a:spcBef>
                <a:spcPts val="500"/>
              </a:spcBef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>
              <a:buNone/>
              <a:defRPr sz="1600"/>
            </a:lvl2pPr>
            <a:lvl3pPr marL="0" indent="0">
              <a:buNone/>
              <a:defRPr sz="1600"/>
            </a:lvl3pPr>
            <a:lvl4pPr marL="0" indent="0">
              <a:buNone/>
              <a:defRPr sz="1600"/>
            </a:lvl4pPr>
            <a:lvl5pPr marL="0" indent="0">
              <a:buNone/>
              <a:defRPr sz="1600"/>
            </a:lvl5pPr>
            <a:lvl6pPr marL="0" indent="0">
              <a:buNone/>
              <a:defRPr sz="1600"/>
            </a:lvl6pPr>
            <a:lvl7pPr marL="0" indent="0">
              <a:buNone/>
              <a:defRPr sz="1600"/>
            </a:lvl7pPr>
            <a:lvl8pPr marL="0" indent="0">
              <a:buNone/>
              <a:defRPr sz="1600"/>
            </a:lvl8pPr>
            <a:lvl9pPr marL="0" indent="0">
              <a:buNone/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GB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55BB8D98-408E-46F3-8147-011B3F4094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87140" y="1935480"/>
            <a:ext cx="2865120" cy="2788920"/>
          </a:xfrm>
          <a:prstGeom prst="roundRect">
            <a:avLst>
              <a:gd name="adj" fmla="val 4645"/>
            </a:avLst>
          </a:prstGeom>
          <a:ln w="19050">
            <a:solidFill>
              <a:schemeClr val="tx2"/>
            </a:solidFill>
          </a:ln>
        </p:spPr>
        <p:txBody>
          <a:bodyPr lIns="162000" tIns="162000" rIns="162000" bIns="162000"/>
          <a:lstStyle>
            <a:lvl1pPr marL="0" indent="0">
              <a:spcBef>
                <a:spcPts val="500"/>
              </a:spcBef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>
              <a:buNone/>
              <a:defRPr sz="1600"/>
            </a:lvl2pPr>
            <a:lvl3pPr marL="0" indent="0">
              <a:buNone/>
              <a:defRPr sz="1600"/>
            </a:lvl3pPr>
            <a:lvl4pPr marL="0" indent="0">
              <a:buNone/>
              <a:defRPr sz="1600"/>
            </a:lvl4pPr>
            <a:lvl5pPr marL="0" indent="0">
              <a:buNone/>
              <a:defRPr sz="1600"/>
            </a:lvl5pPr>
            <a:lvl6pPr marL="0" indent="0">
              <a:buNone/>
              <a:defRPr sz="1600"/>
            </a:lvl6pPr>
            <a:lvl7pPr marL="0" indent="0">
              <a:buNone/>
              <a:defRPr sz="1600"/>
            </a:lvl7pPr>
            <a:lvl8pPr marL="0" indent="0">
              <a:buNone/>
              <a:defRPr sz="1600"/>
            </a:lvl8pPr>
            <a:lvl9pPr marL="0" indent="0">
              <a:buNone/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GB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3AEA2733-1074-4E88-BFB1-608DFC511FB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78980" y="1935480"/>
            <a:ext cx="2865120" cy="2788920"/>
          </a:xfrm>
          <a:prstGeom prst="roundRect">
            <a:avLst>
              <a:gd name="adj" fmla="val 4645"/>
            </a:avLst>
          </a:prstGeom>
          <a:ln w="19050">
            <a:solidFill>
              <a:schemeClr val="tx2"/>
            </a:solidFill>
          </a:ln>
        </p:spPr>
        <p:txBody>
          <a:bodyPr lIns="162000" tIns="162000" rIns="162000" bIns="162000"/>
          <a:lstStyle>
            <a:lvl1pPr marL="0" indent="0">
              <a:spcBef>
                <a:spcPts val="500"/>
              </a:spcBef>
              <a:spcAft>
                <a:spcPts val="0"/>
              </a:spcAft>
              <a:buNone/>
              <a:defRPr sz="1800" b="1">
                <a:solidFill>
                  <a:schemeClr val="tx1"/>
                </a:solidFill>
              </a:defRPr>
            </a:lvl1pPr>
            <a:lvl2pPr marL="0" indent="0">
              <a:buNone/>
              <a:defRPr sz="1600"/>
            </a:lvl2pPr>
            <a:lvl3pPr marL="0" indent="0">
              <a:buNone/>
              <a:defRPr sz="1600"/>
            </a:lvl3pPr>
            <a:lvl4pPr marL="0" indent="0">
              <a:buNone/>
              <a:defRPr sz="1600"/>
            </a:lvl4pPr>
            <a:lvl5pPr marL="0" indent="0">
              <a:buNone/>
              <a:defRPr sz="1600"/>
            </a:lvl5pPr>
            <a:lvl6pPr marL="0" indent="0">
              <a:buNone/>
              <a:defRPr sz="1600"/>
            </a:lvl6pPr>
            <a:lvl7pPr marL="0" indent="0">
              <a:buNone/>
              <a:defRPr sz="1600"/>
            </a:lvl7pPr>
            <a:lvl8pPr marL="0" indent="0">
              <a:buNone/>
              <a:defRPr sz="1600"/>
            </a:lvl8pPr>
            <a:lvl9pPr marL="0" indent="0">
              <a:buNone/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5831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wo Box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34975" y="1866899"/>
            <a:ext cx="4060825" cy="4310063"/>
          </a:xfrm>
        </p:spPr>
        <p:txBody>
          <a:bodyPr/>
          <a:lstStyle>
            <a:lvl1pPr marL="0" indent="0">
              <a:spcBef>
                <a:spcPts val="500"/>
              </a:spcBef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  <a:lvl2pPr marL="0" indent="0">
              <a:buNone/>
              <a:defRPr sz="1600"/>
            </a:lvl2pPr>
            <a:lvl3pPr marL="0" indent="0">
              <a:buNone/>
              <a:defRPr sz="1600"/>
            </a:lvl3pPr>
            <a:lvl4pPr marL="0" indent="0">
              <a:buNone/>
              <a:defRPr sz="1600"/>
            </a:lvl4pPr>
            <a:lvl5pPr marL="0" indent="0">
              <a:buNone/>
              <a:defRPr sz="1600"/>
            </a:lvl5pPr>
            <a:lvl6pPr marL="0" indent="0">
              <a:buNone/>
              <a:defRPr sz="1600"/>
            </a:lvl6pPr>
            <a:lvl7pPr marL="0" indent="0">
              <a:buNone/>
              <a:defRPr sz="1600"/>
            </a:lvl7pPr>
            <a:lvl8pPr marL="0" indent="0">
              <a:buNone/>
              <a:defRPr sz="1600"/>
            </a:lvl8pPr>
            <a:lvl9pPr marL="0" indent="0">
              <a:buNone/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31550AFC-90F7-4DB2-BCDA-549CDDC409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20285" y="1866899"/>
            <a:ext cx="3949027" cy="4310063"/>
          </a:xfrm>
        </p:spPr>
        <p:txBody>
          <a:bodyPr/>
          <a:lstStyle>
            <a:lvl1pPr marL="0" indent="0">
              <a:spcBef>
                <a:spcPts val="500"/>
              </a:spcBef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  <a:lvl2pPr marL="0" indent="0">
              <a:buNone/>
              <a:defRPr sz="1600"/>
            </a:lvl2pPr>
            <a:lvl3pPr marL="0" indent="0">
              <a:buNone/>
              <a:defRPr sz="1600"/>
            </a:lvl3pPr>
            <a:lvl4pPr marL="0" indent="0">
              <a:buNone/>
              <a:defRPr sz="1600"/>
            </a:lvl4pPr>
            <a:lvl5pPr marL="0" indent="0">
              <a:buNone/>
              <a:defRPr sz="1600"/>
            </a:lvl5pPr>
            <a:lvl6pPr marL="0" indent="0">
              <a:buNone/>
              <a:defRPr sz="1600"/>
            </a:lvl6pPr>
            <a:lvl7pPr marL="0" indent="0">
              <a:buNone/>
              <a:defRPr sz="1600"/>
            </a:lvl7pPr>
            <a:lvl8pPr marL="0" indent="0">
              <a:buNone/>
              <a:defRPr sz="1600"/>
            </a:lvl8pPr>
            <a:lvl9pPr marL="0" indent="0">
              <a:buNone/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9784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- Two Box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5294" y="1935480"/>
            <a:ext cx="4650105" cy="2788920"/>
          </a:xfrm>
          <a:prstGeom prst="roundRect">
            <a:avLst>
              <a:gd name="adj" fmla="val 4645"/>
            </a:avLst>
          </a:prstGeom>
          <a:ln w="19050">
            <a:solidFill>
              <a:schemeClr val="tx2"/>
            </a:solidFill>
          </a:ln>
        </p:spPr>
        <p:txBody>
          <a:bodyPr lIns="162000" tIns="162000" rIns="162000" bIns="162000"/>
          <a:lstStyle>
            <a:lvl1pPr marL="0" indent="0">
              <a:spcBef>
                <a:spcPts val="500"/>
              </a:spcBef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  <a:lvl2pPr marL="0" indent="0">
              <a:buNone/>
              <a:defRPr sz="1600"/>
            </a:lvl2pPr>
            <a:lvl3pPr marL="0" indent="0">
              <a:buNone/>
              <a:defRPr sz="1600"/>
            </a:lvl3pPr>
            <a:lvl4pPr marL="0" indent="0">
              <a:buNone/>
              <a:defRPr sz="1600"/>
            </a:lvl4pPr>
            <a:lvl5pPr marL="0" indent="0">
              <a:buNone/>
              <a:defRPr sz="1600"/>
            </a:lvl5pPr>
            <a:lvl6pPr marL="0" indent="0">
              <a:buNone/>
              <a:defRPr sz="1600"/>
            </a:lvl6pPr>
            <a:lvl7pPr marL="0" indent="0">
              <a:buNone/>
              <a:defRPr sz="1600"/>
            </a:lvl7pPr>
            <a:lvl8pPr marL="0" indent="0">
              <a:buNone/>
              <a:defRPr sz="1600"/>
            </a:lvl8pPr>
            <a:lvl9pPr marL="0" indent="0">
              <a:buNone/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GB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55BB8D98-408E-46F3-8147-011B3F4094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76368" y="1935480"/>
            <a:ext cx="4658232" cy="2788920"/>
          </a:xfrm>
          <a:prstGeom prst="roundRect">
            <a:avLst>
              <a:gd name="adj" fmla="val 4645"/>
            </a:avLst>
          </a:prstGeom>
          <a:ln w="19050">
            <a:solidFill>
              <a:schemeClr val="tx2"/>
            </a:solidFill>
          </a:ln>
        </p:spPr>
        <p:txBody>
          <a:bodyPr lIns="162000" tIns="162000" rIns="162000" bIns="162000"/>
          <a:lstStyle>
            <a:lvl1pPr marL="0" indent="0">
              <a:spcBef>
                <a:spcPts val="500"/>
              </a:spcBef>
              <a:spcAft>
                <a:spcPts val="0"/>
              </a:spcAft>
              <a:buNone/>
              <a:defRPr sz="1800" b="1">
                <a:solidFill>
                  <a:schemeClr val="tx2"/>
                </a:solidFill>
              </a:defRPr>
            </a:lvl1pPr>
            <a:lvl2pPr marL="0" indent="0">
              <a:buNone/>
              <a:defRPr sz="1600"/>
            </a:lvl2pPr>
            <a:lvl3pPr marL="0" indent="0">
              <a:buNone/>
              <a:defRPr sz="1600"/>
            </a:lvl3pPr>
            <a:lvl4pPr marL="0" indent="0">
              <a:buNone/>
              <a:defRPr sz="1600"/>
            </a:lvl4pPr>
            <a:lvl5pPr marL="0" indent="0">
              <a:buNone/>
              <a:defRPr sz="1600"/>
            </a:lvl5pPr>
            <a:lvl6pPr marL="0" indent="0">
              <a:buNone/>
              <a:defRPr sz="1600"/>
            </a:lvl6pPr>
            <a:lvl7pPr marL="0" indent="0">
              <a:buNone/>
              <a:defRPr sz="1600"/>
            </a:lvl7pPr>
            <a:lvl8pPr marL="0" indent="0">
              <a:buNone/>
              <a:defRPr sz="1600"/>
            </a:lvl8pPr>
            <a:lvl9pPr marL="0" indent="0">
              <a:buNone/>
              <a:defRPr sz="1600"/>
            </a:lvl9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9038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-ou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F03315E-CD2C-412E-B9D4-9CC06832EDD4}"/>
              </a:ext>
            </a:extLst>
          </p:cNvPr>
          <p:cNvSpPr/>
          <p:nvPr userDrawn="1"/>
        </p:nvSpPr>
        <p:spPr>
          <a:xfrm>
            <a:off x="0" y="0"/>
            <a:ext cx="12191999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FCE13B1-D79A-444F-B333-38B89203CDC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057688"/>
            <a:ext cx="6914081" cy="5040000"/>
          </a:xfrm>
          <a:custGeom>
            <a:avLst/>
            <a:gdLst>
              <a:gd name="connsiteX0" fmla="*/ 0 w 6914081"/>
              <a:gd name="connsiteY0" fmla="*/ 0 h 5040000"/>
              <a:gd name="connsiteX1" fmla="*/ 1718132 w 6914081"/>
              <a:gd name="connsiteY1" fmla="*/ 0 h 5040000"/>
              <a:gd name="connsiteX2" fmla="*/ 1849535 w 6914081"/>
              <a:gd name="connsiteY2" fmla="*/ 0 h 5040000"/>
              <a:gd name="connsiteX3" fmla="*/ 1961211 w 6914081"/>
              <a:gd name="connsiteY3" fmla="*/ 0 h 5040000"/>
              <a:gd name="connsiteX4" fmla="*/ 4393721 w 6914081"/>
              <a:gd name="connsiteY4" fmla="*/ 0 h 5040000"/>
              <a:gd name="connsiteX5" fmla="*/ 6914081 w 6914081"/>
              <a:gd name="connsiteY5" fmla="*/ 2520000 h 5040000"/>
              <a:gd name="connsiteX6" fmla="*/ 4393721 w 6914081"/>
              <a:gd name="connsiteY6" fmla="*/ 5040000 h 5040000"/>
              <a:gd name="connsiteX7" fmla="*/ 1859227 w 6914081"/>
              <a:gd name="connsiteY7" fmla="*/ 5040000 h 5040000"/>
              <a:gd name="connsiteX8" fmla="*/ 1849535 w 6914081"/>
              <a:gd name="connsiteY8" fmla="*/ 5040000 h 5040000"/>
              <a:gd name="connsiteX9" fmla="*/ 1799784 w 6914081"/>
              <a:gd name="connsiteY9" fmla="*/ 5040000 h 5040000"/>
              <a:gd name="connsiteX10" fmla="*/ 1718132 w 6914081"/>
              <a:gd name="connsiteY10" fmla="*/ 5040000 h 5040000"/>
              <a:gd name="connsiteX11" fmla="*/ 0 w 6914081"/>
              <a:gd name="connsiteY11" fmla="*/ 5040000 h 50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914081" h="5040000">
                <a:moveTo>
                  <a:pt x="0" y="0"/>
                </a:moveTo>
                <a:lnTo>
                  <a:pt x="1718132" y="0"/>
                </a:lnTo>
                <a:lnTo>
                  <a:pt x="1849535" y="0"/>
                </a:lnTo>
                <a:lnTo>
                  <a:pt x="1961211" y="0"/>
                </a:lnTo>
                <a:cubicBezTo>
                  <a:pt x="4393721" y="0"/>
                  <a:pt x="4393721" y="0"/>
                  <a:pt x="4393721" y="0"/>
                </a:cubicBezTo>
                <a:cubicBezTo>
                  <a:pt x="5785141" y="0"/>
                  <a:pt x="6914081" y="1128780"/>
                  <a:pt x="6914081" y="2520000"/>
                </a:cubicBezTo>
                <a:cubicBezTo>
                  <a:pt x="6914081" y="3911221"/>
                  <a:pt x="5785141" y="5040000"/>
                  <a:pt x="4393721" y="5040000"/>
                </a:cubicBezTo>
                <a:cubicBezTo>
                  <a:pt x="2721478" y="5040000"/>
                  <a:pt x="2094386" y="5040000"/>
                  <a:pt x="1859227" y="5040000"/>
                </a:cubicBezTo>
                <a:lnTo>
                  <a:pt x="1849535" y="5040000"/>
                </a:lnTo>
                <a:lnTo>
                  <a:pt x="1799784" y="5040000"/>
                </a:lnTo>
                <a:cubicBezTo>
                  <a:pt x="1718132" y="5040000"/>
                  <a:pt x="1718132" y="5040000"/>
                  <a:pt x="1718132" y="5040000"/>
                </a:cubicBezTo>
                <a:lnTo>
                  <a:pt x="0" y="5040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144000" tIns="144000">
            <a:no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AU" sz="1400"/>
              <a:t>Click Icon to Add Image</a:t>
            </a:r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7538734-08FE-4AEA-8C4B-1B9FD40865F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72323" y="1096304"/>
            <a:ext cx="4744800" cy="4744800"/>
          </a:xfrm>
          <a:custGeom>
            <a:avLst/>
            <a:gdLst>
              <a:gd name="connsiteX0" fmla="*/ 2372400 w 4744800"/>
              <a:gd name="connsiteY0" fmla="*/ 0 h 4744800"/>
              <a:gd name="connsiteX1" fmla="*/ 4744800 w 4744800"/>
              <a:gd name="connsiteY1" fmla="*/ 2372400 h 4744800"/>
              <a:gd name="connsiteX2" fmla="*/ 2372400 w 4744800"/>
              <a:gd name="connsiteY2" fmla="*/ 4744800 h 4744800"/>
              <a:gd name="connsiteX3" fmla="*/ 0 w 4744800"/>
              <a:gd name="connsiteY3" fmla="*/ 2372400 h 4744800"/>
              <a:gd name="connsiteX4" fmla="*/ 2372400 w 4744800"/>
              <a:gd name="connsiteY4" fmla="*/ 0 h 474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44800" h="4744800">
                <a:moveTo>
                  <a:pt x="2372400" y="0"/>
                </a:moveTo>
                <a:cubicBezTo>
                  <a:pt x="3682640" y="0"/>
                  <a:pt x="4744800" y="1062160"/>
                  <a:pt x="4744800" y="2372400"/>
                </a:cubicBezTo>
                <a:cubicBezTo>
                  <a:pt x="4744800" y="3682640"/>
                  <a:pt x="3682640" y="4744800"/>
                  <a:pt x="2372400" y="4744800"/>
                </a:cubicBezTo>
                <a:cubicBezTo>
                  <a:pt x="1062160" y="4744800"/>
                  <a:pt x="0" y="3682640"/>
                  <a:pt x="0" y="2372400"/>
                </a:cubicBezTo>
                <a:cubicBezTo>
                  <a:pt x="0" y="1062160"/>
                  <a:pt x="1062160" y="0"/>
                  <a:pt x="2372400" y="0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lIns="108000" tIns="144000" rIns="108000" bIns="144000" anchor="ctr">
            <a:noAutofit/>
          </a:bodyPr>
          <a:lstStyle>
            <a:lvl1pPr algn="ctr">
              <a:spcBef>
                <a:spcPts val="0"/>
              </a:spcBef>
              <a:spcAft>
                <a:spcPts val="0"/>
              </a:spcAft>
              <a:defRPr sz="3000" b="1">
                <a:solidFill>
                  <a:schemeClr val="bg1"/>
                </a:solidFill>
              </a:defRPr>
            </a:lvl1pPr>
            <a:lvl2pPr algn="ctr">
              <a:defRPr sz="24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0" indent="0" algn="ctr">
              <a:buNone/>
              <a:defRPr sz="24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0" indent="0" algn="ctr">
              <a:buNone/>
              <a:defRPr sz="24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0" algn="ctr">
              <a:defRPr sz="24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 algn="ctr">
              <a:defRPr sz="24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6pPr>
            <a:lvl7pPr algn="ctr">
              <a:defRPr sz="24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7pPr>
            <a:lvl8pPr algn="ctr">
              <a:defRPr sz="24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8pPr>
            <a:lvl9pPr algn="ctr">
              <a:defRPr sz="24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9pPr>
          </a:lstStyle>
          <a:p>
            <a:pPr lvl="0"/>
            <a:r>
              <a:rPr lang="en-US"/>
              <a:t>Pull-out copy</a:t>
            </a:r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9521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F03315E-CD2C-412E-B9D4-9CC06832EDD4}"/>
              </a:ext>
            </a:extLst>
          </p:cNvPr>
          <p:cNvSpPr/>
          <p:nvPr userDrawn="1"/>
        </p:nvSpPr>
        <p:spPr>
          <a:xfrm>
            <a:off x="0" y="0"/>
            <a:ext cx="12191999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7A440D47-120F-417D-B465-9495477436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8150" y="1403350"/>
            <a:ext cx="6067425" cy="4792663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/>
            </a:lvl1pPr>
            <a:lvl2pPr>
              <a:spcAft>
                <a:spcPts val="600"/>
              </a:spcAft>
              <a:defRPr sz="2000"/>
            </a:lvl2pPr>
            <a:lvl3pPr marL="0" indent="0"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80000" indent="-180000">
              <a:buSzPct val="110000"/>
              <a:buFont typeface="Arial" panose="020B0604020202020204" pitchFamily="34" charset="0"/>
              <a:buChar char="•"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360000" indent="-180000">
              <a:buFont typeface="Calibri" panose="020F0502020204030204" pitchFamily="34" charset="0"/>
              <a:buChar char="–"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 marL="180000"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6pPr>
            <a:lvl7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7pPr>
            <a:lvl8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8pPr>
            <a:lvl9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9pPr>
          </a:lstStyle>
          <a:p>
            <a:pPr lvl="0"/>
            <a:r>
              <a:rPr lang="en-US"/>
              <a:t>First Level Heading</a:t>
            </a:r>
          </a:p>
          <a:p>
            <a:pPr lvl="1"/>
            <a:r>
              <a:rPr lang="en-US"/>
              <a:t>Add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 </a:t>
            </a:r>
            <a:endParaRPr lang="en-GB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A16D5FAB-27FB-4A02-AF32-8E7F184C40E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89777" y="1260602"/>
            <a:ext cx="5202223" cy="3996000"/>
          </a:xfrm>
          <a:custGeom>
            <a:avLst/>
            <a:gdLst>
              <a:gd name="connsiteX0" fmla="*/ 2001099 w 5202223"/>
              <a:gd name="connsiteY0" fmla="*/ 0 h 3996000"/>
              <a:gd name="connsiteX1" fmla="*/ 5202223 w 5202223"/>
              <a:gd name="connsiteY1" fmla="*/ 0 h 3996000"/>
              <a:gd name="connsiteX2" fmla="*/ 5202223 w 5202223"/>
              <a:gd name="connsiteY2" fmla="*/ 3996000 h 3996000"/>
              <a:gd name="connsiteX3" fmla="*/ 2001099 w 5202223"/>
              <a:gd name="connsiteY3" fmla="*/ 3996000 h 3996000"/>
              <a:gd name="connsiteX4" fmla="*/ 0 w 5202223"/>
              <a:gd name="connsiteY4" fmla="*/ 1996418 h 3996000"/>
              <a:gd name="connsiteX5" fmla="*/ 2001099 w 5202223"/>
              <a:gd name="connsiteY5" fmla="*/ 0 h 399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02223" h="3996000">
                <a:moveTo>
                  <a:pt x="2001099" y="0"/>
                </a:moveTo>
                <a:cubicBezTo>
                  <a:pt x="2001099" y="0"/>
                  <a:pt x="2001099" y="0"/>
                  <a:pt x="5202223" y="0"/>
                </a:cubicBezTo>
                <a:lnTo>
                  <a:pt x="5202223" y="3996000"/>
                </a:lnTo>
                <a:cubicBezTo>
                  <a:pt x="5202223" y="3996000"/>
                  <a:pt x="5202223" y="3996000"/>
                  <a:pt x="2001099" y="3996000"/>
                </a:cubicBezTo>
                <a:cubicBezTo>
                  <a:pt x="896062" y="3996000"/>
                  <a:pt x="0" y="3100618"/>
                  <a:pt x="0" y="1996418"/>
                </a:cubicBezTo>
                <a:cubicBezTo>
                  <a:pt x="0" y="892219"/>
                  <a:pt x="896062" y="0"/>
                  <a:pt x="2001099" y="0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lIns="1224000" tIns="108000" rIns="144000" bIns="108000" anchor="ctr">
            <a:noAutofit/>
          </a:bodyPr>
          <a:lstStyle>
            <a:lvl1pPr marL="90000" indent="-9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‘"/>
              <a:defRPr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0000" indent="0">
              <a:spcBef>
                <a:spcPts val="0"/>
              </a:spcBef>
              <a:buFont typeface="Calibri" panose="020F0502020204030204" pitchFamily="34" charset="0"/>
              <a:buNone/>
              <a:defRPr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90000" indent="0">
              <a:spcBef>
                <a:spcPts val="0"/>
              </a:spcBef>
              <a:buFont typeface="Calibri" panose="020F0502020204030204" pitchFamily="34" charset="0"/>
              <a:buNone/>
              <a:defRPr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90000" indent="0">
              <a:spcBef>
                <a:spcPts val="0"/>
              </a:spcBef>
              <a:buFont typeface="Calibri" panose="020F0502020204030204" pitchFamily="34" charset="0"/>
              <a:buNone/>
              <a:defRPr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90000" indent="0">
              <a:spcBef>
                <a:spcPts val="0"/>
              </a:spcBef>
              <a:buFont typeface="Calibri" panose="020F0502020204030204" pitchFamily="34" charset="0"/>
              <a:buNone/>
              <a:defRPr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 marL="90000" indent="0">
              <a:spcBef>
                <a:spcPts val="0"/>
              </a:spcBef>
              <a:buFont typeface="Calibri" panose="020F0502020204030204" pitchFamily="34" charset="0"/>
              <a:buNone/>
              <a:defRPr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6pPr>
            <a:lvl7pPr marL="90000" indent="0">
              <a:spcBef>
                <a:spcPts val="0"/>
              </a:spcBef>
              <a:buFont typeface="Calibri" panose="020F0502020204030204" pitchFamily="34" charset="0"/>
              <a:buNone/>
              <a:defRPr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7pPr>
            <a:lvl8pPr marL="90000" indent="0">
              <a:spcBef>
                <a:spcPts val="0"/>
              </a:spcBef>
              <a:buFont typeface="Calibri" panose="020F0502020204030204" pitchFamily="34" charset="0"/>
              <a:buNone/>
              <a:defRPr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8pPr>
            <a:lvl9pPr marL="90000" indent="0">
              <a:spcBef>
                <a:spcPts val="0"/>
              </a:spcBef>
              <a:buFont typeface="Calibri" panose="020F0502020204030204" pitchFamily="34" charset="0"/>
              <a:buNone/>
              <a:defRPr sz="28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9pPr>
          </a:lstStyle>
          <a:p>
            <a:pPr lvl="0"/>
            <a:r>
              <a:rPr lang="en-US"/>
              <a:t>Pull-out quote</a:t>
            </a:r>
          </a:p>
          <a:p>
            <a:pPr lvl="0"/>
            <a:r>
              <a:rPr lang="en-US"/>
              <a:t>Edit Master text styles 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405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F03315E-CD2C-412E-B9D4-9CC06832EDD4}"/>
              </a:ext>
            </a:extLst>
          </p:cNvPr>
          <p:cNvSpPr/>
          <p:nvPr userDrawn="1"/>
        </p:nvSpPr>
        <p:spPr>
          <a:xfrm>
            <a:off x="0" y="0"/>
            <a:ext cx="12191999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7A440D47-120F-417D-B465-9495477436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8150" y="1403350"/>
            <a:ext cx="6067425" cy="4792663"/>
          </a:xfrm>
        </p:spPr>
        <p:txBody>
          <a:bodyPr/>
          <a:lstStyle>
            <a:lvl1pPr>
              <a:spcBef>
                <a:spcPts val="0"/>
              </a:spcBef>
              <a:spcAft>
                <a:spcPts val="400"/>
              </a:spcAft>
              <a:defRPr/>
            </a:lvl1pPr>
            <a:lvl2pPr>
              <a:spcAft>
                <a:spcPts val="600"/>
              </a:spcAft>
              <a:defRPr sz="2000"/>
            </a:lvl2pPr>
            <a:lvl3pPr marL="0" indent="0"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80000" indent="-180000">
              <a:buSzPct val="110000"/>
              <a:buFont typeface="Arial" panose="020B0604020202020204" pitchFamily="34" charset="0"/>
              <a:buChar char="•"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360000" indent="-180000">
              <a:buFont typeface="Calibri" panose="020F0502020204030204" pitchFamily="34" charset="0"/>
              <a:buChar char="–"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 marL="180000"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6pPr>
            <a:lvl7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7pPr>
            <a:lvl8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8pPr>
            <a:lvl9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9pPr>
          </a:lstStyle>
          <a:p>
            <a:pPr lvl="0"/>
            <a:r>
              <a:rPr lang="en-US"/>
              <a:t>First Level Heading</a:t>
            </a:r>
          </a:p>
          <a:p>
            <a:pPr lvl="1"/>
            <a:r>
              <a:rPr lang="en-US"/>
              <a:t>Add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 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E8209D8-622A-4868-9E3A-BA1344D6CF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36603" y="0"/>
            <a:ext cx="7455396" cy="6858000"/>
          </a:xfrm>
          <a:custGeom>
            <a:avLst/>
            <a:gdLst>
              <a:gd name="connsiteX0" fmla="*/ 0 w 6873496"/>
              <a:gd name="connsiteY0" fmla="*/ 0 h 6858000"/>
              <a:gd name="connsiteX1" fmla="*/ 6873496 w 6873496"/>
              <a:gd name="connsiteY1" fmla="*/ 0 h 6858000"/>
              <a:gd name="connsiteX2" fmla="*/ 6873496 w 6873496"/>
              <a:gd name="connsiteY2" fmla="*/ 2702626 h 6858000"/>
              <a:gd name="connsiteX3" fmla="*/ 6492648 w 6873496"/>
              <a:gd name="connsiteY3" fmla="*/ 3359543 h 6858000"/>
              <a:gd name="connsiteX4" fmla="*/ 6438448 w 6873496"/>
              <a:gd name="connsiteY4" fmla="*/ 3453094 h 6858000"/>
              <a:gd name="connsiteX5" fmla="*/ 6438448 w 6873496"/>
              <a:gd name="connsiteY5" fmla="*/ 3491915 h 6858000"/>
              <a:gd name="connsiteX6" fmla="*/ 6415957 w 6873496"/>
              <a:gd name="connsiteY6" fmla="*/ 3491915 h 6858000"/>
              <a:gd name="connsiteX7" fmla="*/ 4465777 w 6873496"/>
              <a:gd name="connsiteY7" fmla="*/ 6858000 h 6858000"/>
              <a:gd name="connsiteX8" fmla="*/ 3977804 w 6873496"/>
              <a:gd name="connsiteY8" fmla="*/ 6858000 h 6858000"/>
              <a:gd name="connsiteX9" fmla="*/ 1947696 w 6873496"/>
              <a:gd name="connsiteY9" fmla="*/ 33595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73496" h="6858000">
                <a:moveTo>
                  <a:pt x="0" y="0"/>
                </a:moveTo>
                <a:lnTo>
                  <a:pt x="6873496" y="0"/>
                </a:lnTo>
                <a:lnTo>
                  <a:pt x="6873496" y="2702626"/>
                </a:lnTo>
                <a:lnTo>
                  <a:pt x="6492648" y="3359543"/>
                </a:lnTo>
                <a:lnTo>
                  <a:pt x="6438448" y="3453094"/>
                </a:lnTo>
                <a:lnTo>
                  <a:pt x="6438448" y="3491915"/>
                </a:lnTo>
                <a:lnTo>
                  <a:pt x="6415957" y="3491915"/>
                </a:lnTo>
                <a:lnTo>
                  <a:pt x="4465777" y="6858000"/>
                </a:lnTo>
                <a:lnTo>
                  <a:pt x="3977804" y="6858000"/>
                </a:lnTo>
                <a:lnTo>
                  <a:pt x="1947696" y="3359543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2412000" tIns="108000" rIns="1080000" bIns="828000" anchor="ctr">
            <a:noAutofit/>
          </a:bodyPr>
          <a:lstStyle>
            <a:lvl1pPr marL="90000" indent="-9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‘"/>
              <a:defRPr sz="2400">
                <a:solidFill>
                  <a:schemeClr val="bg1"/>
                </a:solidFill>
              </a:defRPr>
            </a:lvl1pPr>
            <a:lvl2pPr marL="90000">
              <a:spcBef>
                <a:spcPts val="0"/>
              </a:spcBef>
              <a:defRPr sz="2400">
                <a:solidFill>
                  <a:schemeClr val="bg1"/>
                </a:solidFill>
              </a:defRPr>
            </a:lvl2pPr>
            <a:lvl3pPr marL="9000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9000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90000">
              <a:spcBef>
                <a:spcPts val="0"/>
              </a:spcBef>
              <a:defRPr sz="2400">
                <a:solidFill>
                  <a:schemeClr val="bg1"/>
                </a:solidFill>
              </a:defRPr>
            </a:lvl5pPr>
            <a:lvl6pPr marL="90000">
              <a:spcBef>
                <a:spcPts val="0"/>
              </a:spcBef>
              <a:defRPr sz="2400">
                <a:solidFill>
                  <a:schemeClr val="bg1"/>
                </a:solidFill>
              </a:defRPr>
            </a:lvl6pPr>
            <a:lvl7pPr marL="90000">
              <a:spcBef>
                <a:spcPts val="0"/>
              </a:spcBef>
              <a:defRPr sz="2400">
                <a:solidFill>
                  <a:schemeClr val="bg1"/>
                </a:solidFill>
              </a:defRPr>
            </a:lvl7pPr>
            <a:lvl8pPr marL="90000">
              <a:spcBef>
                <a:spcPts val="0"/>
              </a:spcBef>
              <a:defRPr sz="2400">
                <a:solidFill>
                  <a:schemeClr val="bg1"/>
                </a:solidFill>
              </a:defRPr>
            </a:lvl8pPr>
            <a:lvl9pPr marL="90000">
              <a:spcBef>
                <a:spcPts val="0"/>
              </a:spcBef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Pull-out quote</a:t>
            </a:r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34596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BD6C96-781C-4A3F-97CF-70B1B00818F8}"/>
              </a:ext>
            </a:extLst>
          </p:cNvPr>
          <p:cNvSpPr/>
          <p:nvPr userDrawn="1"/>
        </p:nvSpPr>
        <p:spPr>
          <a:xfrm>
            <a:off x="0" y="0"/>
            <a:ext cx="12191999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Table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D9448B89-E1A9-48D1-ACE5-F2C703E0A813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600075" y="1878013"/>
            <a:ext cx="10083800" cy="35687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table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021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01BC1A6-FA88-4814-A368-FA1F0C3E5EF9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373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907" y="1122363"/>
            <a:ext cx="5040000" cy="1835208"/>
          </a:xfrm>
        </p:spPr>
        <p:txBody>
          <a:bodyPr anchor="b"/>
          <a:lstStyle>
            <a:lvl1pPr algn="l"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03908" y="3051740"/>
            <a:ext cx="5040000" cy="2206060"/>
          </a:xfrm>
        </p:spPr>
        <p:txBody>
          <a:bodyPr/>
          <a:lstStyle>
            <a:lvl1pPr marL="0" indent="0" algn="l">
              <a:buNone/>
              <a:defRPr sz="25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/>
              <a:t>Deakin University CRICOS Provider Code: 00113B</a:t>
            </a:r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BCF969-F22E-4363-BD98-B53B34219A98}"/>
              </a:ext>
            </a:extLst>
          </p:cNvPr>
          <p:cNvGrpSpPr/>
          <p:nvPr userDrawn="1"/>
        </p:nvGrpSpPr>
        <p:grpSpPr>
          <a:xfrm>
            <a:off x="6875462" y="0"/>
            <a:ext cx="5316538" cy="6858000"/>
            <a:chOff x="6242051" y="0"/>
            <a:chExt cx="5316538" cy="6858000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05E60E73-F1E3-409B-9111-F5BDA2C949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07138" y="0"/>
              <a:ext cx="5251450" cy="4816475"/>
            </a:xfrm>
            <a:custGeom>
              <a:avLst/>
              <a:gdLst>
                <a:gd name="T0" fmla="*/ 8701 w 16628"/>
                <a:gd name="T1" fmla="*/ 15209 h 15209"/>
                <a:gd name="T2" fmla="*/ 8701 w 16628"/>
                <a:gd name="T3" fmla="*/ 15209 h 15209"/>
                <a:gd name="T4" fmla="*/ 16628 w 16628"/>
                <a:gd name="T5" fmla="*/ 10101 h 15209"/>
                <a:gd name="T6" fmla="*/ 16628 w 16628"/>
                <a:gd name="T7" fmla="*/ 0 h 15209"/>
                <a:gd name="T8" fmla="*/ 0 w 16628"/>
                <a:gd name="T9" fmla="*/ 0 h 15209"/>
                <a:gd name="T10" fmla="*/ 0 w 16628"/>
                <a:gd name="T11" fmla="*/ 6508 h 15209"/>
                <a:gd name="T12" fmla="*/ 8701 w 16628"/>
                <a:gd name="T13" fmla="*/ 15209 h 15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28" h="15209">
                  <a:moveTo>
                    <a:pt x="8701" y="15209"/>
                  </a:moveTo>
                  <a:cubicBezTo>
                    <a:pt x="8701" y="15209"/>
                    <a:pt x="8701" y="15209"/>
                    <a:pt x="8701" y="15209"/>
                  </a:cubicBezTo>
                  <a:cubicBezTo>
                    <a:pt x="12225" y="15209"/>
                    <a:pt x="15260" y="13114"/>
                    <a:pt x="16628" y="10101"/>
                  </a:cubicBezTo>
                  <a:cubicBezTo>
                    <a:pt x="16628" y="0"/>
                    <a:pt x="16628" y="0"/>
                    <a:pt x="1662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508"/>
                    <a:pt x="0" y="6508"/>
                    <a:pt x="0" y="6508"/>
                  </a:cubicBezTo>
                  <a:cubicBezTo>
                    <a:pt x="0" y="11314"/>
                    <a:pt x="3896" y="15209"/>
                    <a:pt x="8701" y="152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5E1EC7C4-B361-4504-AACA-92C6878833E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242051" y="4870450"/>
              <a:ext cx="5316538" cy="1987550"/>
            </a:xfrm>
            <a:custGeom>
              <a:avLst/>
              <a:gdLst>
                <a:gd name="T0" fmla="*/ 8906 w 16833"/>
                <a:gd name="T1" fmla="*/ 0 h 6279"/>
                <a:gd name="T2" fmla="*/ 0 w 16833"/>
                <a:gd name="T3" fmla="*/ 6279 h 6279"/>
                <a:gd name="T4" fmla="*/ 16833 w 16833"/>
                <a:gd name="T5" fmla="*/ 6279 h 6279"/>
                <a:gd name="T6" fmla="*/ 16833 w 16833"/>
                <a:gd name="T7" fmla="*/ 4302 h 6279"/>
                <a:gd name="T8" fmla="*/ 8906 w 16833"/>
                <a:gd name="T9" fmla="*/ 0 h 6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33" h="6279">
                  <a:moveTo>
                    <a:pt x="8906" y="0"/>
                  </a:moveTo>
                  <a:cubicBezTo>
                    <a:pt x="4799" y="0"/>
                    <a:pt x="1304" y="2619"/>
                    <a:pt x="0" y="6279"/>
                  </a:cubicBezTo>
                  <a:cubicBezTo>
                    <a:pt x="16833" y="6279"/>
                    <a:pt x="16833" y="6279"/>
                    <a:pt x="16833" y="6279"/>
                  </a:cubicBezTo>
                  <a:cubicBezTo>
                    <a:pt x="16833" y="4302"/>
                    <a:pt x="16833" y="4302"/>
                    <a:pt x="16833" y="4302"/>
                  </a:cubicBezTo>
                  <a:cubicBezTo>
                    <a:pt x="15147" y="1712"/>
                    <a:pt x="12227" y="0"/>
                    <a:pt x="8906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790" y="3720397"/>
            <a:ext cx="2165745" cy="21657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07" y="5652130"/>
            <a:ext cx="493409" cy="69186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  <p:pic>
        <p:nvPicPr>
          <p:cNvPr id="19" name="Picture 18"/>
          <p:cNvPicPr/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459" y="5649351"/>
            <a:ext cx="577716" cy="48433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619691" y="5646837"/>
            <a:ext cx="663071" cy="48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36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BD6C96-781C-4A3F-97CF-70B1B00818F8}"/>
              </a:ext>
            </a:extLst>
          </p:cNvPr>
          <p:cNvSpPr/>
          <p:nvPr userDrawn="1"/>
        </p:nvSpPr>
        <p:spPr>
          <a:xfrm>
            <a:off x="0" y="0"/>
            <a:ext cx="12191999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One Chart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8" name="Chart Placeholder 5">
            <a:extLst>
              <a:ext uri="{FF2B5EF4-FFF2-40B4-BE49-F238E27FC236}">
                <a16:creationId xmlns:a16="http://schemas.microsoft.com/office/drawing/2014/main" id="{C30153EA-3427-4574-AE3C-5EC559671C53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00074" y="1230122"/>
            <a:ext cx="10083801" cy="4197542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7232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BD6C96-781C-4A3F-97CF-70B1B00818F8}"/>
              </a:ext>
            </a:extLst>
          </p:cNvPr>
          <p:cNvSpPr/>
          <p:nvPr userDrawn="1"/>
        </p:nvSpPr>
        <p:spPr>
          <a:xfrm>
            <a:off x="0" y="0"/>
            <a:ext cx="12191999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Two Charts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23A387DA-AE79-4488-A710-E2CB8440BAE5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00074" y="1230122"/>
            <a:ext cx="4650351" cy="4197542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8" name="Chart Placeholder 5">
            <a:extLst>
              <a:ext uri="{FF2B5EF4-FFF2-40B4-BE49-F238E27FC236}">
                <a16:creationId xmlns:a16="http://schemas.microsoft.com/office/drawing/2014/main" id="{E458C3C2-CF33-4CB9-8804-AE329310D4BD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053496" y="1230122"/>
            <a:ext cx="4650351" cy="4197542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5645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BD6C96-781C-4A3F-97CF-70B1B00818F8}"/>
              </a:ext>
            </a:extLst>
          </p:cNvPr>
          <p:cNvSpPr/>
          <p:nvPr userDrawn="1"/>
        </p:nvSpPr>
        <p:spPr>
          <a:xfrm>
            <a:off x="0" y="0"/>
            <a:ext cx="12191999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SmartArt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4" name="SmartArt Placeholder 3">
            <a:extLst>
              <a:ext uri="{FF2B5EF4-FFF2-40B4-BE49-F238E27FC236}">
                <a16:creationId xmlns:a16="http://schemas.microsoft.com/office/drawing/2014/main" id="{33CEEB8A-45DE-442C-B018-839DF31F2C9D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600075" y="1230313"/>
            <a:ext cx="10083800" cy="4197351"/>
          </a:xfrm>
        </p:spPr>
        <p:txBody>
          <a:bodyPr lIns="144000" tIns="10800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SmartArt graphic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17683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BD6C96-781C-4A3F-97CF-70B1B00818F8}"/>
              </a:ext>
            </a:extLst>
          </p:cNvPr>
          <p:cNvSpPr/>
          <p:nvPr userDrawn="1"/>
        </p:nvSpPr>
        <p:spPr>
          <a:xfrm>
            <a:off x="0" y="0"/>
            <a:ext cx="12191999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Custom Graphics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79792-438F-4540-B064-59FF4CB006E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527" y="1406942"/>
            <a:ext cx="3960000" cy="792000"/>
          </a:xfrm>
          <a:solidFill>
            <a:schemeClr val="tx1"/>
          </a:solidFill>
        </p:spPr>
        <p:txBody>
          <a:bodyPr lIns="144000" tIns="144000" rIns="144000" bIns="144000"/>
          <a:lstStyle>
            <a:lvl1pPr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bg2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bg2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bg2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bg2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60303E1E-61F6-443C-A0F7-1058BB4E43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1527" y="2313853"/>
            <a:ext cx="3960000" cy="792000"/>
          </a:xfrm>
          <a:solidFill>
            <a:schemeClr val="tx2"/>
          </a:solidFill>
        </p:spPr>
        <p:txBody>
          <a:bodyPr lIns="144000" tIns="144000" rIns="144000" bIns="14400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add text</a:t>
            </a:r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E2A84125-9005-4533-BECC-81A7366A665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1527" y="3220764"/>
            <a:ext cx="3960000" cy="792000"/>
          </a:xfrm>
          <a:solidFill>
            <a:schemeClr val="bg1"/>
          </a:solidFill>
          <a:ln w="25400">
            <a:solidFill>
              <a:schemeClr val="accent1"/>
            </a:solidFill>
          </a:ln>
        </p:spPr>
        <p:txBody>
          <a:bodyPr lIns="144000" tIns="144000" rIns="144000" bIns="144000" anchor="ctr" anchorCtr="0"/>
          <a:lstStyle>
            <a:lvl1pPr algn="ctr"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tx1"/>
                </a:solidFill>
              </a:defRPr>
            </a:lvl1pPr>
            <a:lvl2pPr algn="ctr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4pPr>
            <a:lvl5pPr algn="ctr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26813962-FD3C-4FB9-B491-C767A671C6A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1527" y="4127675"/>
            <a:ext cx="3960000" cy="792000"/>
          </a:xfrm>
          <a:solidFill>
            <a:schemeClr val="bg1"/>
          </a:solidFill>
          <a:ln w="25400">
            <a:noFill/>
          </a:ln>
        </p:spPr>
        <p:txBody>
          <a:bodyPr lIns="144000" tIns="144000" rIns="144000" bIns="144000"/>
          <a:lstStyle>
            <a:lvl1pPr algn="ctr">
              <a:spcBef>
                <a:spcPts val="0"/>
              </a:spcBef>
              <a:spcAft>
                <a:spcPts val="0"/>
              </a:spcAft>
              <a:defRPr sz="1800" b="1">
                <a:solidFill>
                  <a:schemeClr val="tx1"/>
                </a:solidFill>
              </a:defRPr>
            </a:lvl1pPr>
            <a:lvl2pPr algn="ctr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marL="0" indent="0" algn="ctr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3pPr>
            <a:lvl4pPr marL="0" indent="0" algn="ctr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4pPr>
            <a:lvl5pPr algn="ctr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text</a:t>
            </a:r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D7DFDB3-DCB5-4B48-9EEA-A4734FB4741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91527" y="5034586"/>
            <a:ext cx="3960000" cy="792000"/>
          </a:xfrm>
          <a:noFill/>
        </p:spPr>
        <p:txBody>
          <a:bodyPr lIns="144000" tIns="144000" rIns="144000" bIns="14400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add text</a:t>
            </a:r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76062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BD6C96-781C-4A3F-97CF-70B1B00818F8}"/>
              </a:ext>
            </a:extLst>
          </p:cNvPr>
          <p:cNvSpPr/>
          <p:nvPr userDrawn="1"/>
        </p:nvSpPr>
        <p:spPr>
          <a:xfrm>
            <a:off x="0" y="0"/>
            <a:ext cx="12191999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085DE56-C228-4F1A-AD46-9A998DCBDF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37968" y="1594348"/>
            <a:ext cx="3379544" cy="1485472"/>
          </a:xfrm>
          <a:prstGeom prst="wedgeRoundRectCallout">
            <a:avLst>
              <a:gd name="adj1" fmla="val 40118"/>
              <a:gd name="adj2" fmla="val 73896"/>
              <a:gd name="adj3" fmla="val 16667"/>
            </a:avLst>
          </a:prstGeom>
          <a:solidFill>
            <a:schemeClr val="accent2"/>
          </a:solidFill>
        </p:spPr>
        <p:txBody>
          <a:bodyPr/>
          <a:lstStyle>
            <a:lvl1pPr>
              <a:spcBef>
                <a:spcPts val="500"/>
              </a:spcBef>
              <a:spcAft>
                <a:spcPts val="0"/>
              </a:spcAft>
              <a:defRPr sz="1700">
                <a:solidFill>
                  <a:schemeClr val="tx1"/>
                </a:solidFill>
              </a:defRPr>
            </a:lvl1pPr>
            <a:lvl2pPr marL="180000" indent="-180000">
              <a:buSzPct val="110000"/>
              <a:buFont typeface="Arial" panose="020B0604020202020204" pitchFamily="34" charset="0"/>
              <a:buChar char="•"/>
              <a:defRPr/>
            </a:lvl2pPr>
            <a:lvl3pPr marL="1800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A30D1EE-4D1E-499A-A8ED-95AEBD77D5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Speech Bubbles</a:t>
            </a:r>
            <a:endParaRPr lang="en-GB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72FD5BAD-4E1C-4BA1-A864-AD6B442766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56825" y="1271116"/>
            <a:ext cx="3379544" cy="2131936"/>
          </a:xfrm>
          <a:prstGeom prst="wedgeRoundRectCallout">
            <a:avLst>
              <a:gd name="adj1" fmla="val 3699"/>
              <a:gd name="adj2" fmla="val 63310"/>
              <a:gd name="adj3" fmla="val 16667"/>
            </a:avLst>
          </a:prstGeom>
          <a:solidFill>
            <a:schemeClr val="tx2"/>
          </a:solidFill>
        </p:spPr>
        <p:txBody>
          <a:bodyPr/>
          <a:lstStyle>
            <a:lvl1pPr>
              <a:spcBef>
                <a:spcPts val="500"/>
              </a:spcBef>
              <a:spcAft>
                <a:spcPts val="0"/>
              </a:spcAft>
              <a:defRPr sz="1700">
                <a:solidFill>
                  <a:schemeClr val="tx1"/>
                </a:solidFill>
              </a:defRPr>
            </a:lvl1pPr>
            <a:lvl2pPr marL="180000" indent="-180000">
              <a:buSzPct val="110000"/>
              <a:buFont typeface="Arial" panose="020B0604020202020204" pitchFamily="34" charset="0"/>
              <a:buChar char="•"/>
              <a:defRPr/>
            </a:lvl2pPr>
            <a:lvl3pPr marL="1800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A0A35F0C-1A2A-4382-9CE0-662C7D94B02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56825" y="4076290"/>
            <a:ext cx="3379544" cy="1575908"/>
          </a:xfrm>
          <a:prstGeom prst="wedgeRoundRectCallout">
            <a:avLst>
              <a:gd name="adj1" fmla="val 37888"/>
              <a:gd name="adj2" fmla="val 65661"/>
              <a:gd name="adj3" fmla="val 16667"/>
            </a:avLst>
          </a:prstGeom>
          <a:solidFill>
            <a:schemeClr val="accent6"/>
          </a:solidFill>
        </p:spPr>
        <p:txBody>
          <a:bodyPr/>
          <a:lstStyle>
            <a:lvl1pPr>
              <a:spcBef>
                <a:spcPts val="500"/>
              </a:spcBef>
              <a:spcAft>
                <a:spcPts val="0"/>
              </a:spcAft>
              <a:defRPr sz="1700">
                <a:solidFill>
                  <a:schemeClr val="tx1"/>
                </a:solidFill>
              </a:defRPr>
            </a:lvl1pPr>
            <a:lvl2pPr marL="180000" indent="-180000">
              <a:buSzPct val="110000"/>
              <a:buFont typeface="Arial" panose="020B0604020202020204" pitchFamily="34" charset="0"/>
              <a:buChar char="•"/>
              <a:defRPr/>
            </a:lvl2pPr>
            <a:lvl3pPr marL="1800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6744FA5E-A949-41D0-8825-88D17F22D9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37968" y="3793252"/>
            <a:ext cx="3379544" cy="2100105"/>
          </a:xfrm>
          <a:prstGeom prst="wedgeRoundRectCallout">
            <a:avLst>
              <a:gd name="adj1" fmla="val 4736"/>
              <a:gd name="adj2" fmla="val 67336"/>
              <a:gd name="adj3" fmla="val 16667"/>
            </a:avLst>
          </a:prstGeom>
          <a:solidFill>
            <a:schemeClr val="tx1"/>
          </a:solidFill>
        </p:spPr>
        <p:txBody>
          <a:bodyPr/>
          <a:lstStyle>
            <a:lvl1pPr>
              <a:spcBef>
                <a:spcPts val="500"/>
              </a:spcBef>
              <a:spcAft>
                <a:spcPts val="0"/>
              </a:spcAft>
              <a:defRPr sz="1700">
                <a:solidFill>
                  <a:schemeClr val="bg1"/>
                </a:solidFill>
              </a:defRPr>
            </a:lvl1pPr>
            <a:lvl2pPr marL="180000" indent="-180000">
              <a:buSzPct val="11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80000" indent="0">
              <a:buNone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4427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01BC1A6-FA88-4814-A368-FA1F0C3E5EF9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0A4702B-2D34-4ADF-9BC5-6B1C45BD0F7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940548" y="0"/>
            <a:ext cx="5251450" cy="4816475"/>
          </a:xfrm>
          <a:custGeom>
            <a:avLst/>
            <a:gdLst>
              <a:gd name="connsiteX0" fmla="*/ 0 w 5251450"/>
              <a:gd name="connsiteY0" fmla="*/ 0 h 4816475"/>
              <a:gd name="connsiteX1" fmla="*/ 5251450 w 5251450"/>
              <a:gd name="connsiteY1" fmla="*/ 0 h 4816475"/>
              <a:gd name="connsiteX2" fmla="*/ 5251450 w 5251450"/>
              <a:gd name="connsiteY2" fmla="*/ 3198844 h 4816475"/>
              <a:gd name="connsiteX3" fmla="*/ 2747947 w 5251450"/>
              <a:gd name="connsiteY3" fmla="*/ 4816475 h 4816475"/>
              <a:gd name="connsiteX4" fmla="*/ 0 w 5251450"/>
              <a:gd name="connsiteY4" fmla="*/ 2060992 h 4816475"/>
              <a:gd name="connsiteX5" fmla="*/ 0 w 5251450"/>
              <a:gd name="connsiteY5" fmla="*/ 0 h 4816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51450" h="4816475">
                <a:moveTo>
                  <a:pt x="0" y="0"/>
                </a:moveTo>
                <a:cubicBezTo>
                  <a:pt x="0" y="0"/>
                  <a:pt x="0" y="0"/>
                  <a:pt x="5251450" y="0"/>
                </a:cubicBezTo>
                <a:cubicBezTo>
                  <a:pt x="5251450" y="0"/>
                  <a:pt x="5251450" y="0"/>
                  <a:pt x="5251450" y="3198844"/>
                </a:cubicBezTo>
                <a:cubicBezTo>
                  <a:pt x="4819409" y="4153018"/>
                  <a:pt x="3860896" y="4816475"/>
                  <a:pt x="2747947" y="4816475"/>
                </a:cubicBezTo>
                <a:cubicBezTo>
                  <a:pt x="1230434" y="4816475"/>
                  <a:pt x="0" y="3582984"/>
                  <a:pt x="0" y="2060992"/>
                </a:cubicBezTo>
                <a:cubicBezTo>
                  <a:pt x="0" y="2060992"/>
                  <a:pt x="0" y="2060992"/>
                  <a:pt x="0" y="0"/>
                </a:cubicBezTo>
                <a:close/>
              </a:path>
            </a:pathLst>
          </a:custGeom>
          <a:solidFill>
            <a:schemeClr val="accent6">
              <a:lumMod val="90000"/>
            </a:schemeClr>
          </a:solidFill>
        </p:spPr>
        <p:txBody>
          <a:bodyPr wrap="square" lIns="144000" tIns="144000">
            <a:noAutofit/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907" y="1122363"/>
            <a:ext cx="5040000" cy="1835208"/>
          </a:xfrm>
        </p:spPr>
        <p:txBody>
          <a:bodyPr anchor="b"/>
          <a:lstStyle>
            <a:lvl1pPr algn="l">
              <a:defRPr sz="4500" b="0"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03908" y="3051740"/>
            <a:ext cx="5040000" cy="2206060"/>
          </a:xfrm>
        </p:spPr>
        <p:txBody>
          <a:bodyPr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subtitle</a:t>
            </a:r>
            <a:endParaRPr lang="en-GB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5E1EC7C4-B361-4504-AACA-92C6878833E5}"/>
              </a:ext>
            </a:extLst>
          </p:cNvPr>
          <p:cNvSpPr>
            <a:spLocks/>
          </p:cNvSpPr>
          <p:nvPr userDrawn="1"/>
        </p:nvSpPr>
        <p:spPr bwMode="auto">
          <a:xfrm>
            <a:off x="6875462" y="4870450"/>
            <a:ext cx="5316538" cy="1987550"/>
          </a:xfrm>
          <a:custGeom>
            <a:avLst/>
            <a:gdLst>
              <a:gd name="T0" fmla="*/ 8906 w 16833"/>
              <a:gd name="T1" fmla="*/ 0 h 6279"/>
              <a:gd name="T2" fmla="*/ 0 w 16833"/>
              <a:gd name="T3" fmla="*/ 6279 h 6279"/>
              <a:gd name="T4" fmla="*/ 16833 w 16833"/>
              <a:gd name="T5" fmla="*/ 6279 h 6279"/>
              <a:gd name="T6" fmla="*/ 16833 w 16833"/>
              <a:gd name="T7" fmla="*/ 4302 h 6279"/>
              <a:gd name="T8" fmla="*/ 8906 w 16833"/>
              <a:gd name="T9" fmla="*/ 0 h 6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33" h="6279">
                <a:moveTo>
                  <a:pt x="8906" y="0"/>
                </a:moveTo>
                <a:cubicBezTo>
                  <a:pt x="4799" y="0"/>
                  <a:pt x="1304" y="2619"/>
                  <a:pt x="0" y="6279"/>
                </a:cubicBezTo>
                <a:cubicBezTo>
                  <a:pt x="16833" y="6279"/>
                  <a:pt x="16833" y="6279"/>
                  <a:pt x="16833" y="6279"/>
                </a:cubicBezTo>
                <a:cubicBezTo>
                  <a:pt x="16833" y="4302"/>
                  <a:pt x="16833" y="4302"/>
                  <a:pt x="16833" y="4302"/>
                </a:cubicBezTo>
                <a:cubicBezTo>
                  <a:pt x="15147" y="1712"/>
                  <a:pt x="12227" y="0"/>
                  <a:pt x="8906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7401" y="3644806"/>
            <a:ext cx="2219419" cy="2219419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4"/>
          </p:nvPr>
        </p:nvSpPr>
        <p:spPr>
          <a:xfrm>
            <a:off x="551704" y="6661490"/>
            <a:ext cx="6624000" cy="204248"/>
          </a:xfrm>
        </p:spPr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  <p:pic>
        <p:nvPicPr>
          <p:cNvPr id="25" name="Picture 24"/>
          <p:cNvPicPr/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48" y="6158553"/>
            <a:ext cx="577716" cy="48433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252980" y="6156039"/>
            <a:ext cx="663071" cy="482502"/>
          </a:xfrm>
          <a:prstGeom prst="rect">
            <a:avLst/>
          </a:prstGeom>
        </p:spPr>
      </p:pic>
      <p:pic>
        <p:nvPicPr>
          <p:cNvPr id="27" name="Picture 26"/>
          <p:cNvPicPr/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03" y="6137773"/>
            <a:ext cx="492760" cy="69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4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D0474969-1787-479A-924E-1D2D1F2AE7AC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E7AE052A-B77F-4049-9BBA-BEC841AE0D9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26436" y="601980"/>
            <a:ext cx="3865565" cy="5657444"/>
          </a:xfrm>
          <a:custGeom>
            <a:avLst/>
            <a:gdLst>
              <a:gd name="connsiteX0" fmla="*/ 2632641 w 3865565"/>
              <a:gd name="connsiteY0" fmla="*/ 0 h 5657444"/>
              <a:gd name="connsiteX1" fmla="*/ 3039129 w 3865565"/>
              <a:gd name="connsiteY1" fmla="*/ 0 h 5657444"/>
              <a:gd name="connsiteX2" fmla="*/ 3830041 w 3865565"/>
              <a:gd name="connsiteY2" fmla="*/ 172187 h 5657444"/>
              <a:gd name="connsiteX3" fmla="*/ 3865565 w 3865565"/>
              <a:gd name="connsiteY3" fmla="*/ 186581 h 5657444"/>
              <a:gd name="connsiteX4" fmla="*/ 3865565 w 3865565"/>
              <a:gd name="connsiteY4" fmla="*/ 5462255 h 5657444"/>
              <a:gd name="connsiteX5" fmla="*/ 3760710 w 3865565"/>
              <a:gd name="connsiteY5" fmla="*/ 5502445 h 5657444"/>
              <a:gd name="connsiteX6" fmla="*/ 2835885 w 3865565"/>
              <a:gd name="connsiteY6" fmla="*/ 5657444 h 5657444"/>
              <a:gd name="connsiteX7" fmla="*/ 0 w 3865565"/>
              <a:gd name="connsiteY7" fmla="*/ 2825551 h 5657444"/>
              <a:gd name="connsiteX8" fmla="*/ 2632641 w 3865565"/>
              <a:gd name="connsiteY8" fmla="*/ 0 h 5657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65565" h="5657444">
                <a:moveTo>
                  <a:pt x="2632641" y="0"/>
                </a:moveTo>
                <a:lnTo>
                  <a:pt x="3039129" y="0"/>
                </a:lnTo>
                <a:cubicBezTo>
                  <a:pt x="3315017" y="19820"/>
                  <a:pt x="3580980" y="79280"/>
                  <a:pt x="3830041" y="172187"/>
                </a:cubicBezTo>
                <a:lnTo>
                  <a:pt x="3865565" y="186581"/>
                </a:lnTo>
                <a:lnTo>
                  <a:pt x="3865565" y="5462255"/>
                </a:lnTo>
                <a:lnTo>
                  <a:pt x="3760710" y="5502445"/>
                </a:lnTo>
                <a:cubicBezTo>
                  <a:pt x="3470525" y="5602939"/>
                  <a:pt x="3159407" y="5657444"/>
                  <a:pt x="2835885" y="5657444"/>
                </a:cubicBezTo>
                <a:cubicBezTo>
                  <a:pt x="1270273" y="5657444"/>
                  <a:pt x="0" y="4388959"/>
                  <a:pt x="0" y="2825551"/>
                </a:cubicBezTo>
                <a:cubicBezTo>
                  <a:pt x="0" y="1328738"/>
                  <a:pt x="1162300" y="104650"/>
                  <a:pt x="2632641" y="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tIns="1548000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AU" sz="1400"/>
              <a:t>Click Icon to Add Image</a:t>
            </a:r>
            <a:endParaRPr lang="en-AU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AC22E693-5B73-479C-B297-AC021617C7C9}"/>
              </a:ext>
            </a:extLst>
          </p:cNvPr>
          <p:cNvSpPr>
            <a:spLocks/>
          </p:cNvSpPr>
          <p:nvPr userDrawn="1"/>
        </p:nvSpPr>
        <p:spPr bwMode="auto">
          <a:xfrm>
            <a:off x="0" y="601980"/>
            <a:ext cx="8245719" cy="5657444"/>
          </a:xfrm>
          <a:custGeom>
            <a:avLst/>
            <a:gdLst>
              <a:gd name="connsiteX0" fmla="*/ 0 w 8245719"/>
              <a:gd name="connsiteY0" fmla="*/ 0 h 5657444"/>
              <a:gd name="connsiteX1" fmla="*/ 2413221 w 8245719"/>
              <a:gd name="connsiteY1" fmla="*/ 0 h 5657444"/>
              <a:gd name="connsiteX2" fmla="*/ 2560722 w 8245719"/>
              <a:gd name="connsiteY2" fmla="*/ 0 h 5657444"/>
              <a:gd name="connsiteX3" fmla="*/ 2686080 w 8245719"/>
              <a:gd name="connsiteY3" fmla="*/ 0 h 5657444"/>
              <a:gd name="connsiteX4" fmla="*/ 5416593 w 8245719"/>
              <a:gd name="connsiteY4" fmla="*/ 0 h 5657444"/>
              <a:gd name="connsiteX5" fmla="*/ 8245719 w 8245719"/>
              <a:gd name="connsiteY5" fmla="*/ 2828722 h 5657444"/>
              <a:gd name="connsiteX6" fmla="*/ 5416593 w 8245719"/>
              <a:gd name="connsiteY6" fmla="*/ 5657444 h 5657444"/>
              <a:gd name="connsiteX7" fmla="*/ 2571602 w 8245719"/>
              <a:gd name="connsiteY7" fmla="*/ 5657444 h 5657444"/>
              <a:gd name="connsiteX8" fmla="*/ 2560722 w 8245719"/>
              <a:gd name="connsiteY8" fmla="*/ 5657444 h 5657444"/>
              <a:gd name="connsiteX9" fmla="*/ 2504877 w 8245719"/>
              <a:gd name="connsiteY9" fmla="*/ 5657444 h 5657444"/>
              <a:gd name="connsiteX10" fmla="*/ 2413221 w 8245719"/>
              <a:gd name="connsiteY10" fmla="*/ 5657444 h 5657444"/>
              <a:gd name="connsiteX11" fmla="*/ 0 w 8245719"/>
              <a:gd name="connsiteY11" fmla="*/ 5657444 h 5657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45719" h="5657444">
                <a:moveTo>
                  <a:pt x="0" y="0"/>
                </a:moveTo>
                <a:lnTo>
                  <a:pt x="2413221" y="0"/>
                </a:lnTo>
                <a:lnTo>
                  <a:pt x="2560722" y="0"/>
                </a:lnTo>
                <a:lnTo>
                  <a:pt x="2686080" y="0"/>
                </a:lnTo>
                <a:cubicBezTo>
                  <a:pt x="5416593" y="0"/>
                  <a:pt x="5416593" y="0"/>
                  <a:pt x="5416593" y="0"/>
                </a:cubicBezTo>
                <a:cubicBezTo>
                  <a:pt x="6978474" y="0"/>
                  <a:pt x="8245719" y="1267065"/>
                  <a:pt x="8245719" y="2828722"/>
                </a:cubicBezTo>
                <a:cubicBezTo>
                  <a:pt x="8245719" y="4390380"/>
                  <a:pt x="6978474" y="5657444"/>
                  <a:pt x="5416593" y="5657444"/>
                </a:cubicBezTo>
                <a:cubicBezTo>
                  <a:pt x="3539486" y="5657444"/>
                  <a:pt x="2835570" y="5657444"/>
                  <a:pt x="2571602" y="5657444"/>
                </a:cubicBezTo>
                <a:lnTo>
                  <a:pt x="2560722" y="5657444"/>
                </a:lnTo>
                <a:lnTo>
                  <a:pt x="2504877" y="5657444"/>
                </a:lnTo>
                <a:cubicBezTo>
                  <a:pt x="2413221" y="5657444"/>
                  <a:pt x="2413221" y="5657444"/>
                  <a:pt x="2413221" y="5657444"/>
                </a:cubicBezTo>
                <a:lnTo>
                  <a:pt x="0" y="5657444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AU"/>
          </a:p>
        </p:txBody>
      </p: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85538" y="1693697"/>
            <a:ext cx="6039852" cy="1490662"/>
          </a:xfrm>
        </p:spPr>
        <p:txBody>
          <a:bodyPr anchor="b"/>
          <a:lstStyle>
            <a:lvl1pPr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B36ACC5A-D2CF-40E7-8984-09E0560FD4B7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84954" y="3212433"/>
            <a:ext cx="6040436" cy="21171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defRPr sz="25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5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50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defRPr sz="2500">
                <a:solidFill>
                  <a:schemeClr val="bg1"/>
                </a:solidFill>
              </a:defRPr>
            </a:lvl5pPr>
            <a:lvl6pPr>
              <a:spcBef>
                <a:spcPts val="0"/>
              </a:spcBef>
              <a:defRPr sz="2500">
                <a:solidFill>
                  <a:schemeClr val="bg1"/>
                </a:solidFill>
              </a:defRPr>
            </a:lvl6pPr>
            <a:lvl7pPr>
              <a:spcBef>
                <a:spcPts val="0"/>
              </a:spcBef>
              <a:defRPr sz="2500">
                <a:solidFill>
                  <a:schemeClr val="bg1"/>
                </a:solidFill>
              </a:defRPr>
            </a:lvl7pPr>
            <a:lvl8pPr>
              <a:spcBef>
                <a:spcPts val="0"/>
              </a:spcBef>
              <a:defRPr sz="2500">
                <a:solidFill>
                  <a:schemeClr val="bg1"/>
                </a:solidFill>
              </a:defRPr>
            </a:lvl8pPr>
            <a:lvl9pPr>
              <a:spcBef>
                <a:spcPts val="0"/>
              </a:spcBef>
              <a:defRPr sz="2500">
                <a:solidFill>
                  <a:schemeClr val="bg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add subtitle</a:t>
            </a:r>
            <a:endParaRPr lang="en-GB"/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368" y="2319290"/>
            <a:ext cx="2219419" cy="2219419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2" y="5518262"/>
            <a:ext cx="493409" cy="691869"/>
          </a:xfrm>
          <a:prstGeom prst="rect">
            <a:avLst/>
          </a:prstGeom>
        </p:spPr>
      </p:pic>
      <p:pic>
        <p:nvPicPr>
          <p:cNvPr id="18" name="Picture 17"/>
          <p:cNvPicPr/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84" y="5515483"/>
            <a:ext cx="577716" cy="48433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286316" y="5512969"/>
            <a:ext cx="663071" cy="48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030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67BA4DE8-38D7-442D-A110-51B4EF65A77C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Picture Placeholder 52">
            <a:extLst>
              <a:ext uri="{FF2B5EF4-FFF2-40B4-BE49-F238E27FC236}">
                <a16:creationId xmlns:a16="http://schemas.microsoft.com/office/drawing/2014/main" id="{A8485562-E630-4C57-98C3-B101EF15FC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769693" y="5666"/>
            <a:ext cx="9422307" cy="6858000"/>
          </a:xfrm>
          <a:custGeom>
            <a:avLst/>
            <a:gdLst>
              <a:gd name="connsiteX0" fmla="*/ 3980197 w 9422307"/>
              <a:gd name="connsiteY0" fmla="*/ 0 h 6858000"/>
              <a:gd name="connsiteX1" fmla="*/ 9422307 w 9422307"/>
              <a:gd name="connsiteY1" fmla="*/ 0 h 6858000"/>
              <a:gd name="connsiteX2" fmla="*/ 9422307 w 9422307"/>
              <a:gd name="connsiteY2" fmla="*/ 6858000 h 6858000"/>
              <a:gd name="connsiteX3" fmla="*/ 0 w 9422307"/>
              <a:gd name="connsiteY3" fmla="*/ 6858000 h 6858000"/>
              <a:gd name="connsiteX4" fmla="*/ 1570767 w 9422307"/>
              <a:gd name="connsiteY4" fmla="*/ 415021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22307" h="6858000">
                <a:moveTo>
                  <a:pt x="3980197" y="0"/>
                </a:moveTo>
                <a:lnTo>
                  <a:pt x="9422307" y="0"/>
                </a:lnTo>
                <a:lnTo>
                  <a:pt x="9422307" y="6858000"/>
                </a:lnTo>
                <a:lnTo>
                  <a:pt x="0" y="6858000"/>
                </a:lnTo>
                <a:lnTo>
                  <a:pt x="1570767" y="4150214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tIns="144000" rIns="180000">
            <a:noAutofit/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AU"/>
              <a:t>Click Icon to Add Image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3022977" y="6538912"/>
            <a:ext cx="6624000" cy="204248"/>
          </a:xfrm>
        </p:spPr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B36ACC5A-D2CF-40E7-8984-09E0560FD4B7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84954" y="2074841"/>
            <a:ext cx="4952246" cy="211714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defRPr sz="25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5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50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defRPr sz="2500">
                <a:solidFill>
                  <a:schemeClr val="bg1"/>
                </a:solidFill>
              </a:defRPr>
            </a:lvl5pPr>
            <a:lvl6pPr>
              <a:spcBef>
                <a:spcPts val="0"/>
              </a:spcBef>
              <a:defRPr sz="2500">
                <a:solidFill>
                  <a:schemeClr val="bg1"/>
                </a:solidFill>
              </a:defRPr>
            </a:lvl6pPr>
            <a:lvl7pPr>
              <a:spcBef>
                <a:spcPts val="0"/>
              </a:spcBef>
              <a:defRPr sz="2500">
                <a:solidFill>
                  <a:schemeClr val="bg1"/>
                </a:solidFill>
              </a:defRPr>
            </a:lvl7pPr>
            <a:lvl8pPr>
              <a:spcBef>
                <a:spcPts val="0"/>
              </a:spcBef>
              <a:defRPr sz="2500">
                <a:solidFill>
                  <a:schemeClr val="bg1"/>
                </a:solidFill>
              </a:defRPr>
            </a:lvl8pPr>
            <a:lvl9pPr>
              <a:spcBef>
                <a:spcPts val="0"/>
              </a:spcBef>
              <a:defRPr sz="2500">
                <a:solidFill>
                  <a:schemeClr val="bg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add subtitle</a:t>
            </a:r>
            <a:endParaRPr lang="en-GB"/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  <a:endParaRPr lang="en-AU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7A055C5-456B-4769-A5F8-9C3D2A1ADEE2}"/>
              </a:ext>
            </a:extLst>
          </p:cNvPr>
          <p:cNvSpPr/>
          <p:nvPr userDrawn="1"/>
        </p:nvSpPr>
        <p:spPr>
          <a:xfrm>
            <a:off x="1" y="5265083"/>
            <a:ext cx="924688" cy="1596583"/>
          </a:xfrm>
          <a:custGeom>
            <a:avLst/>
            <a:gdLst>
              <a:gd name="connsiteX0" fmla="*/ 0 w 924688"/>
              <a:gd name="connsiteY0" fmla="*/ 0 h 1596583"/>
              <a:gd name="connsiteX1" fmla="*/ 924688 w 924688"/>
              <a:gd name="connsiteY1" fmla="*/ 1596583 h 1596583"/>
              <a:gd name="connsiteX2" fmla="*/ 0 w 924688"/>
              <a:gd name="connsiteY2" fmla="*/ 1596583 h 1596583"/>
              <a:gd name="connsiteX3" fmla="*/ 0 w 924688"/>
              <a:gd name="connsiteY3" fmla="*/ 0 h 159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24688" h="1596583">
                <a:moveTo>
                  <a:pt x="0" y="0"/>
                </a:moveTo>
                <a:lnTo>
                  <a:pt x="924688" y="1596583"/>
                </a:lnTo>
                <a:lnTo>
                  <a:pt x="0" y="159658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85538" y="838201"/>
            <a:ext cx="4951662" cy="1152194"/>
          </a:xfrm>
        </p:spPr>
        <p:txBody>
          <a:bodyPr anchor="b"/>
          <a:lstStyle>
            <a:lvl1pPr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8685" y="5476247"/>
            <a:ext cx="1381280" cy="138128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005" y="5935619"/>
            <a:ext cx="493409" cy="691869"/>
          </a:xfrm>
          <a:prstGeom prst="rect">
            <a:avLst/>
          </a:prstGeom>
        </p:spPr>
      </p:pic>
      <p:pic>
        <p:nvPicPr>
          <p:cNvPr id="18" name="Picture 17"/>
          <p:cNvPicPr/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538" y="5951349"/>
            <a:ext cx="565612" cy="47802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046134" y="5950618"/>
            <a:ext cx="663071" cy="48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36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A8479152-EC59-4E85-860A-7F94ED52F8B1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16C46A4B-C7F3-48A4-A48B-242F24F3CC9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6259424 h 6858000"/>
              <a:gd name="connsiteX5" fmla="*/ 2153 w 12192000"/>
              <a:gd name="connsiteY5" fmla="*/ 6259424 h 6858000"/>
              <a:gd name="connsiteX6" fmla="*/ 82352 w 12192000"/>
              <a:gd name="connsiteY6" fmla="*/ 6259424 h 6858000"/>
              <a:gd name="connsiteX7" fmla="*/ 138197 w 12192000"/>
              <a:gd name="connsiteY7" fmla="*/ 6259424 h 6858000"/>
              <a:gd name="connsiteX8" fmla="*/ 149077 w 12192000"/>
              <a:gd name="connsiteY8" fmla="*/ 6259424 h 6858000"/>
              <a:gd name="connsiteX9" fmla="*/ 2994068 w 12192000"/>
              <a:gd name="connsiteY9" fmla="*/ 6259424 h 6858000"/>
              <a:gd name="connsiteX10" fmla="*/ 5823194 w 12192000"/>
              <a:gd name="connsiteY10" fmla="*/ 3430702 h 6858000"/>
              <a:gd name="connsiteX11" fmla="*/ 2994068 w 12192000"/>
              <a:gd name="connsiteY11" fmla="*/ 601980 h 6858000"/>
              <a:gd name="connsiteX12" fmla="*/ 263555 w 12192000"/>
              <a:gd name="connsiteY12" fmla="*/ 601980 h 6858000"/>
              <a:gd name="connsiteX13" fmla="*/ 138197 w 12192000"/>
              <a:gd name="connsiteY13" fmla="*/ 601980 h 6858000"/>
              <a:gd name="connsiteX14" fmla="*/ 0 w 12192000"/>
              <a:gd name="connsiteY14" fmla="*/ 60198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6259424"/>
                </a:lnTo>
                <a:lnTo>
                  <a:pt x="2153" y="6259424"/>
                </a:lnTo>
                <a:cubicBezTo>
                  <a:pt x="13610" y="6259424"/>
                  <a:pt x="36524" y="6259424"/>
                  <a:pt x="82352" y="6259424"/>
                </a:cubicBezTo>
                <a:lnTo>
                  <a:pt x="138197" y="6259424"/>
                </a:lnTo>
                <a:lnTo>
                  <a:pt x="149077" y="6259424"/>
                </a:lnTo>
                <a:cubicBezTo>
                  <a:pt x="413045" y="6259424"/>
                  <a:pt x="1116961" y="6259424"/>
                  <a:pt x="2994068" y="6259424"/>
                </a:cubicBezTo>
                <a:cubicBezTo>
                  <a:pt x="4555949" y="6259424"/>
                  <a:pt x="5823194" y="4992360"/>
                  <a:pt x="5823194" y="3430702"/>
                </a:cubicBezTo>
                <a:cubicBezTo>
                  <a:pt x="5823194" y="1869045"/>
                  <a:pt x="4555949" y="601980"/>
                  <a:pt x="2994068" y="601980"/>
                </a:cubicBezTo>
                <a:cubicBezTo>
                  <a:pt x="2994068" y="601980"/>
                  <a:pt x="2994068" y="601980"/>
                  <a:pt x="263555" y="601980"/>
                </a:cubicBezTo>
                <a:lnTo>
                  <a:pt x="138197" y="601980"/>
                </a:lnTo>
                <a:lnTo>
                  <a:pt x="0" y="60198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tIns="144000" rIns="144000">
            <a:noAutofit/>
          </a:bodyPr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AU" sz="1400"/>
              <a:t>Drag and drop image form a folder, or click on the placeholder and select ‘Insert \ Images’</a:t>
            </a:r>
            <a:endParaRPr lang="en-AU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B36ACC5A-D2CF-40E7-8984-09E0560FD4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4953" y="3213099"/>
            <a:ext cx="4577597" cy="134731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>
                <a:solidFill>
                  <a:schemeClr val="bg1"/>
                </a:solidFill>
              </a:defRPr>
            </a:lvl1pPr>
            <a:lvl2pPr>
              <a:spcBef>
                <a:spcPts val="0"/>
              </a:spcBef>
              <a:defRPr sz="25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5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500">
                <a:solidFill>
                  <a:schemeClr val="bg1"/>
                </a:solidFill>
              </a:defRPr>
            </a:lvl4pPr>
            <a:lvl5pPr marL="0">
              <a:spcBef>
                <a:spcPts val="0"/>
              </a:spcBef>
              <a:defRPr sz="2500">
                <a:solidFill>
                  <a:schemeClr val="bg1"/>
                </a:solidFill>
              </a:defRPr>
            </a:lvl5pPr>
            <a:lvl6pPr>
              <a:spcBef>
                <a:spcPts val="0"/>
              </a:spcBef>
              <a:defRPr sz="2500">
                <a:solidFill>
                  <a:schemeClr val="bg1"/>
                </a:solidFill>
              </a:defRPr>
            </a:lvl6pPr>
            <a:lvl7pPr>
              <a:spcBef>
                <a:spcPts val="0"/>
              </a:spcBef>
              <a:defRPr sz="2500">
                <a:solidFill>
                  <a:schemeClr val="bg1"/>
                </a:solidFill>
              </a:defRPr>
            </a:lvl7pPr>
            <a:lvl8pPr>
              <a:spcBef>
                <a:spcPts val="0"/>
              </a:spcBef>
              <a:defRPr sz="2500">
                <a:solidFill>
                  <a:schemeClr val="bg1"/>
                </a:solidFill>
              </a:defRPr>
            </a:lvl8pPr>
            <a:lvl9pPr>
              <a:spcBef>
                <a:spcPts val="0"/>
              </a:spcBef>
              <a:defRPr sz="2500">
                <a:solidFill>
                  <a:schemeClr val="bg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add subtitle</a:t>
            </a:r>
            <a:endParaRPr lang="en-GB"/>
          </a:p>
          <a:p>
            <a:pPr lvl="0"/>
            <a:r>
              <a:rPr lang="en-US"/>
              <a:t>Sub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7" name="Title 26">
            <a:extLst>
              <a:ext uri="{FF2B5EF4-FFF2-40B4-BE49-F238E27FC236}">
                <a16:creationId xmlns:a16="http://schemas.microsoft.com/office/drawing/2014/main" id="{ABBA3CDA-E776-40AE-B46D-45A45CC5D9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952" y="2222662"/>
            <a:ext cx="4577597" cy="959957"/>
          </a:xfrm>
        </p:spPr>
        <p:txBody>
          <a:bodyPr anchor="b"/>
          <a:lstStyle>
            <a:lvl1pPr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add title</a:t>
            </a:r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815" y="2285946"/>
            <a:ext cx="2286107" cy="228610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2" y="5518262"/>
            <a:ext cx="493409" cy="691869"/>
          </a:xfrm>
          <a:prstGeom prst="rect">
            <a:avLst/>
          </a:prstGeom>
        </p:spPr>
      </p:pic>
      <p:pic>
        <p:nvPicPr>
          <p:cNvPr id="17" name="Picture 16"/>
          <p:cNvPicPr/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84" y="5515483"/>
            <a:ext cx="577716" cy="48433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286316" y="5512969"/>
            <a:ext cx="663071" cy="48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296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C57DA6F-A204-4940-B919-67CA81BB5E7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590" y="0"/>
            <a:ext cx="12192000" cy="6858000"/>
          </a:xfrm>
          <a:solidFill>
            <a:schemeClr val="bg1">
              <a:lumMod val="75000"/>
            </a:schemeClr>
          </a:solidFill>
        </p:spPr>
        <p:txBody>
          <a:bodyPr lIns="144000" tIns="144000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AU" sz="1400"/>
              <a:t>Click Icon to Add Image</a:t>
            </a:r>
            <a:endParaRPr lang="en-AU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B36ACC5A-D2CF-40E7-8984-09E0560FD4B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4953" y="3213099"/>
            <a:ext cx="4577597" cy="134731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500">
                <a:solidFill>
                  <a:schemeClr val="bg1"/>
                </a:solidFill>
              </a:defRPr>
            </a:lvl1pPr>
            <a:lvl2pPr marL="223200" indent="-180000">
              <a:spcBef>
                <a:spcPts val="0"/>
              </a:spcBef>
              <a:buSzPct val="75000"/>
              <a:buFont typeface="Calibri" panose="020F0502020204030204" pitchFamily="34" charset="0"/>
              <a:buChar char="●"/>
              <a:defRPr sz="1800">
                <a:solidFill>
                  <a:schemeClr val="bg1"/>
                </a:solidFill>
              </a:defRPr>
            </a:lvl2pPr>
            <a:lvl3pPr marL="223200" indent="-180000">
              <a:spcBef>
                <a:spcPts val="0"/>
              </a:spcBef>
              <a:buSzPct val="75000"/>
              <a:buFont typeface="Calibri" panose="020F0502020204030204" pitchFamily="34" charset="0"/>
              <a:buChar char="●"/>
              <a:defRPr sz="1800">
                <a:solidFill>
                  <a:schemeClr val="bg1"/>
                </a:solidFill>
              </a:defRPr>
            </a:lvl3pPr>
            <a:lvl4pPr marL="223200" indent="-180000">
              <a:spcBef>
                <a:spcPts val="0"/>
              </a:spcBef>
              <a:buSzPct val="75000"/>
              <a:buFont typeface="Calibri" panose="020F0502020204030204" pitchFamily="34" charset="0"/>
              <a:buChar char="●"/>
              <a:defRPr sz="1800">
                <a:solidFill>
                  <a:schemeClr val="bg1"/>
                </a:solidFill>
              </a:defRPr>
            </a:lvl4pPr>
            <a:lvl5pPr marL="223200" indent="-180000">
              <a:spcBef>
                <a:spcPts val="0"/>
              </a:spcBef>
              <a:buSzPct val="75000"/>
              <a:buFont typeface="Calibri" panose="020F0502020204030204" pitchFamily="34" charset="0"/>
              <a:buChar char="●"/>
              <a:defRPr sz="1800">
                <a:solidFill>
                  <a:schemeClr val="bg1"/>
                </a:solidFill>
              </a:defRPr>
            </a:lvl5pPr>
            <a:lvl6pPr marL="223200" indent="-180000">
              <a:spcBef>
                <a:spcPts val="0"/>
              </a:spcBef>
              <a:buSzPct val="75000"/>
              <a:buFont typeface="Calibri" panose="020F0502020204030204" pitchFamily="34" charset="0"/>
              <a:buChar char="●"/>
              <a:defRPr sz="1800">
                <a:solidFill>
                  <a:schemeClr val="bg1"/>
                </a:solidFill>
              </a:defRPr>
            </a:lvl6pPr>
            <a:lvl7pPr marL="223200" indent="-180000">
              <a:spcBef>
                <a:spcPts val="0"/>
              </a:spcBef>
              <a:buSzPct val="75000"/>
              <a:buFont typeface="Calibri" panose="020F0502020204030204" pitchFamily="34" charset="0"/>
              <a:buChar char="●"/>
              <a:defRPr sz="1800">
                <a:solidFill>
                  <a:schemeClr val="bg1"/>
                </a:solidFill>
              </a:defRPr>
            </a:lvl7pPr>
            <a:lvl8pPr marL="223200" indent="-180000">
              <a:spcBef>
                <a:spcPts val="0"/>
              </a:spcBef>
              <a:buSzPct val="75000"/>
              <a:buFont typeface="Calibri" panose="020F0502020204030204" pitchFamily="34" charset="0"/>
              <a:buChar char="●"/>
              <a:defRPr sz="1800">
                <a:solidFill>
                  <a:schemeClr val="bg1"/>
                </a:solidFill>
              </a:defRPr>
            </a:lvl8pPr>
            <a:lvl9pPr marL="223200" indent="-180000">
              <a:spcBef>
                <a:spcPts val="0"/>
              </a:spcBef>
              <a:buSzPct val="75000"/>
              <a:buFont typeface="Calibri" panose="020F0502020204030204" pitchFamily="34" charset="0"/>
              <a:buChar char="●"/>
              <a:defRPr sz="1800">
                <a:solidFill>
                  <a:schemeClr val="bg1"/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add subtitle</a:t>
            </a:r>
            <a:endParaRPr lang="en-GB"/>
          </a:p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</a:t>
            </a:r>
          </a:p>
          <a:p>
            <a:pPr lvl="6"/>
            <a:r>
              <a:rPr lang="en-US"/>
              <a:t>Seven</a:t>
            </a:r>
          </a:p>
          <a:p>
            <a:pPr lvl="7"/>
            <a:r>
              <a:rPr lang="en-US"/>
              <a:t>Eight</a:t>
            </a:r>
          </a:p>
          <a:p>
            <a:pPr lvl="8"/>
            <a:r>
              <a:rPr lang="en-US"/>
              <a:t>Nine</a:t>
            </a:r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7310" y="5476720"/>
            <a:ext cx="1381280" cy="138128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2005" y="5935619"/>
            <a:ext cx="493409" cy="691869"/>
          </a:xfrm>
          <a:prstGeom prst="rect">
            <a:avLst/>
          </a:prstGeom>
        </p:spPr>
      </p:pic>
      <p:pic>
        <p:nvPicPr>
          <p:cNvPr id="21" name="Picture 20"/>
          <p:cNvPicPr/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538" y="5951349"/>
            <a:ext cx="565612" cy="47802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046134" y="5950618"/>
            <a:ext cx="663071" cy="48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196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9360C9-D6E6-46AC-8EF9-EEF25F267E14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90538" y="1758950"/>
            <a:ext cx="10193790" cy="397466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24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24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on the relevant icon at the </a:t>
            </a:r>
            <a:r>
              <a:rPr lang="en-US" err="1"/>
              <a:t>centre</a:t>
            </a:r>
            <a:r>
              <a:rPr lang="en-US"/>
              <a:t> of the placeholder to add: Text / Table / Chart / SmartArt / Image / Media. There are five type styles in the template, available as List Levels. Press the Increase / Decrease button in the paragraph section of the home ribbon to move through the styles</a:t>
            </a:r>
          </a:p>
          <a:p>
            <a:pPr lvl="0"/>
            <a:endParaRPr lang="en-US"/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>
          <a:xfrm>
            <a:off x="4716049" y="6067732"/>
            <a:ext cx="1742768" cy="365125"/>
          </a:xfrm>
        </p:spPr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0854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BD6C96-781C-4A3F-97CF-70B1B00818F8}"/>
              </a:ext>
            </a:extLst>
          </p:cNvPr>
          <p:cNvSpPr/>
          <p:nvPr userDrawn="1"/>
        </p:nvSpPr>
        <p:spPr>
          <a:xfrm>
            <a:off x="0" y="0"/>
            <a:ext cx="12191999" cy="518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add title</a:t>
            </a:r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28D9B9-3392-4769-8DFF-BE6FA168AE0E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90538" y="1758950"/>
            <a:ext cx="10193790" cy="3974666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24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24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on the relevant icon at the </a:t>
            </a:r>
            <a:r>
              <a:rPr lang="en-US" err="1"/>
              <a:t>centre</a:t>
            </a:r>
            <a:r>
              <a:rPr lang="en-US"/>
              <a:t> of the placeholder to add: Text / Table / Chart / SmartArt / Image / Media. There are five type styles in the template, available as List Levels. Press the Increase / Decrease button in the paragraph section of the home ribbon to move through the styles</a:t>
            </a:r>
          </a:p>
          <a:p>
            <a:pPr lvl="0"/>
            <a:endParaRPr lang="en-US"/>
          </a:p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4612810" y="6079881"/>
            <a:ext cx="1949245" cy="365125"/>
          </a:xfrm>
        </p:spPr>
        <p:txBody>
          <a:bodyPr/>
          <a:lstStyle/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001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4ED600E-90B7-4D49-803F-18C3CB208852}"/>
              </a:ext>
            </a:extLst>
          </p:cNvPr>
          <p:cNvSpPr/>
          <p:nvPr userDrawn="1"/>
        </p:nvSpPr>
        <p:spPr>
          <a:xfrm flipV="1">
            <a:off x="0" y="-1"/>
            <a:ext cx="8769311" cy="1230123"/>
          </a:xfrm>
          <a:custGeom>
            <a:avLst/>
            <a:gdLst>
              <a:gd name="connsiteX0" fmla="*/ 741970 w 8769311"/>
              <a:gd name="connsiteY0" fmla="*/ 1230123 h 1230123"/>
              <a:gd name="connsiteX1" fmla="*/ 1254832 w 8769311"/>
              <a:gd name="connsiteY1" fmla="*/ 1230123 h 1230123"/>
              <a:gd name="connsiteX2" fmla="*/ 1254832 w 8769311"/>
              <a:gd name="connsiteY2" fmla="*/ 1230122 h 1230123"/>
              <a:gd name="connsiteX3" fmla="*/ 8769275 w 8769311"/>
              <a:gd name="connsiteY3" fmla="*/ 1230122 h 1230123"/>
              <a:gd name="connsiteX4" fmla="*/ 8769311 w 8769311"/>
              <a:gd name="connsiteY4" fmla="*/ 1229400 h 1230123"/>
              <a:gd name="connsiteX5" fmla="*/ 7560373 w 8769311"/>
              <a:gd name="connsiteY5" fmla="*/ 0 h 1230123"/>
              <a:gd name="connsiteX6" fmla="*/ 3733364 w 8769311"/>
              <a:gd name="connsiteY6" fmla="*/ 0 h 1230123"/>
              <a:gd name="connsiteX7" fmla="*/ 2463698 w 8769311"/>
              <a:gd name="connsiteY7" fmla="*/ 0 h 1230123"/>
              <a:gd name="connsiteX8" fmla="*/ 0 w 8769311"/>
              <a:gd name="connsiteY8" fmla="*/ 0 h 1230123"/>
              <a:gd name="connsiteX9" fmla="*/ 0 w 8769311"/>
              <a:gd name="connsiteY9" fmla="*/ 1230122 h 1230123"/>
              <a:gd name="connsiteX10" fmla="*/ 741970 w 8769311"/>
              <a:gd name="connsiteY10" fmla="*/ 1230122 h 1230123"/>
              <a:gd name="connsiteX11" fmla="*/ 741970 w 8769311"/>
              <a:gd name="connsiteY11" fmla="*/ 1230123 h 123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769311" h="1230123">
                <a:moveTo>
                  <a:pt x="741970" y="1230123"/>
                </a:moveTo>
                <a:lnTo>
                  <a:pt x="1254832" y="1230123"/>
                </a:lnTo>
                <a:lnTo>
                  <a:pt x="1254832" y="1230122"/>
                </a:lnTo>
                <a:lnTo>
                  <a:pt x="8769275" y="1230122"/>
                </a:lnTo>
                <a:lnTo>
                  <a:pt x="8769311" y="1229400"/>
                </a:lnTo>
                <a:cubicBezTo>
                  <a:pt x="8769311" y="550384"/>
                  <a:pt x="8227985" y="0"/>
                  <a:pt x="7560373" y="0"/>
                </a:cubicBezTo>
                <a:lnTo>
                  <a:pt x="3733364" y="0"/>
                </a:lnTo>
                <a:lnTo>
                  <a:pt x="2463698" y="0"/>
                </a:lnTo>
                <a:lnTo>
                  <a:pt x="0" y="0"/>
                </a:lnTo>
                <a:lnTo>
                  <a:pt x="0" y="1230122"/>
                </a:lnTo>
                <a:lnTo>
                  <a:pt x="741970" y="1230122"/>
                </a:lnTo>
                <a:lnTo>
                  <a:pt x="741970" y="123012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2456" y="270165"/>
            <a:ext cx="8526856" cy="95995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187" y="1759351"/>
            <a:ext cx="10193141" cy="3974265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2456" y="6330733"/>
            <a:ext cx="1656000" cy="2042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456" y="6538912"/>
            <a:ext cx="6624000" cy="2042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50">
                <a:solidFill>
                  <a:schemeClr val="tx1"/>
                </a:solidFill>
              </a:defRPr>
            </a:lvl1pPr>
          </a:lstStyle>
          <a:p>
            <a:r>
              <a:rPr lang="en-AU"/>
              <a:t>Deakin University CRICOS Provider Code: 00113B</a:t>
            </a:r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057" y="5515512"/>
            <a:ext cx="1380704" cy="1380704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4185458" y="6080282"/>
            <a:ext cx="19492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35669-FF9F-4520-8ED0-EF8740CACC82}" type="slidenum">
              <a:rPr lang="en-AU" smtClean="0"/>
              <a:t>‹#›</a:t>
            </a:fld>
            <a:endParaRPr lang="en-AU"/>
          </a:p>
        </p:txBody>
      </p:sp>
      <p:pic>
        <p:nvPicPr>
          <p:cNvPr id="14" name="Picture 13"/>
          <p:cNvPicPr/>
          <p:nvPr userDrawn="1"/>
        </p:nvPicPr>
        <p:blipFill>
          <a:blip r:embed="rId2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4297" y="5984975"/>
            <a:ext cx="492760" cy="691515"/>
          </a:xfrm>
          <a:prstGeom prst="rect">
            <a:avLst/>
          </a:prstGeom>
        </p:spPr>
      </p:pic>
      <p:pic>
        <p:nvPicPr>
          <p:cNvPr id="15" name="Picture 14"/>
          <p:cNvPicPr/>
          <p:nvPr userDrawn="1"/>
        </p:nvPicPr>
        <p:blipFill>
          <a:blip r:embed="rId2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938" y="5984975"/>
            <a:ext cx="781042" cy="59315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9"/>
          <a:stretch>
            <a:fillRect/>
          </a:stretch>
        </p:blipFill>
        <p:spPr>
          <a:xfrm>
            <a:off x="8651579" y="6008281"/>
            <a:ext cx="783110" cy="56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47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0" r:id="rId3"/>
    <p:sldLayoutId id="2147483651" r:id="rId4"/>
    <p:sldLayoutId id="2147483661" r:id="rId5"/>
    <p:sldLayoutId id="2147483662" r:id="rId6"/>
    <p:sldLayoutId id="2147483663" r:id="rId7"/>
    <p:sldLayoutId id="2147483650" r:id="rId8"/>
    <p:sldLayoutId id="2147483673" r:id="rId9"/>
    <p:sldLayoutId id="2147483664" r:id="rId10"/>
    <p:sldLayoutId id="2147483671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2" r:id="rId18"/>
    <p:sldLayoutId id="2147483675" r:id="rId19"/>
    <p:sldLayoutId id="2147483676" r:id="rId20"/>
    <p:sldLayoutId id="2147483677" r:id="rId21"/>
    <p:sldLayoutId id="2147483679" r:id="rId22"/>
    <p:sldLayoutId id="2147483678" r:id="rId23"/>
    <p:sldLayoutId id="2147483674" r:id="rId2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spcAft>
          <a:spcPts val="2400"/>
        </a:spcAft>
        <a:buFont typeface="Arial" panose="020B0604020202020204" pitchFamily="34" charset="0"/>
        <a:buNone/>
        <a:defRPr sz="3700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914400" rtl="0" eaLnBrk="1" latinLnBrk="0" hangingPunct="1">
        <a:lnSpc>
          <a:spcPct val="100000"/>
        </a:lnSpc>
        <a:spcBef>
          <a:spcPts val="500"/>
        </a:spcBef>
        <a:buSzPct val="11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914400" rtl="0" eaLnBrk="1" latinLnBrk="0" hangingPunct="1">
        <a:lnSpc>
          <a:spcPct val="100000"/>
        </a:lnSpc>
        <a:spcBef>
          <a:spcPts val="500"/>
        </a:spcBef>
        <a:buFont typeface="Calibri" panose="020F05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.xls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3367F15-0D65-4A0A-A143-3506CA25BE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3600" dirty="0"/>
              <a:t>Towards a strategic approach to supporting academics’ design of first year units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18E9F2C-FC44-4617-A529-475A08D9B9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AU" dirty="0"/>
              <a:t>Lincoln James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AU" dirty="0"/>
              <a:t>Robyn </a:t>
            </a:r>
            <a:r>
              <a:rPr lang="en-AU" dirty="0" err="1"/>
              <a:t>Barallon</a:t>
            </a:r>
            <a:endParaRPr lang="en-AU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AU"/>
              <a:t>BL Learning Innovations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EA610-4CF5-4786-A46E-770CC3064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3667470"/>
            <a:ext cx="2247212" cy="2247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628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B260-1D69-49D4-9E5E-EFCDF568C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bg1"/>
                </a:solidFill>
              </a:rPr>
              <a:t>Project Aims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C58C0D-67D5-4807-9051-DB0EE3BF353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242456" y="6538912"/>
            <a:ext cx="6624000" cy="204248"/>
          </a:xfrm>
        </p:spPr>
        <p:txBody>
          <a:bodyPr/>
          <a:lstStyle/>
          <a:p>
            <a:r>
              <a:rPr lang="en-AU" dirty="0"/>
              <a:t>Deakin University CRICOS Provider Code: 00113B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555E42-D37A-4965-BB9E-7C966EA88BB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74921" y="1802135"/>
            <a:ext cx="5842529" cy="3693583"/>
          </a:xfrm>
        </p:spPr>
        <p:txBody>
          <a:bodyPr/>
          <a:lstStyle/>
          <a:p>
            <a:pPr lvl="0" algn="ctr"/>
            <a:endParaRPr lang="en-US" dirty="0"/>
          </a:p>
          <a:p>
            <a:pPr lvl="0" algn="ctr"/>
            <a:r>
              <a:rPr lang="en-US" dirty="0"/>
              <a:t>Constructive Alignment </a:t>
            </a:r>
          </a:p>
          <a:p>
            <a:pPr lvl="0" algn="ctr"/>
            <a:endParaRPr lang="en-US" dirty="0"/>
          </a:p>
          <a:p>
            <a:pPr lvl="0" algn="ctr"/>
            <a:r>
              <a:rPr lang="en-US" b="1" dirty="0"/>
              <a:t>Explicit    </a:t>
            </a:r>
            <a:r>
              <a:rPr lang="en-US" dirty="0"/>
              <a:t>            Implicit</a:t>
            </a:r>
          </a:p>
        </p:txBody>
      </p:sp>
      <p:sp>
        <p:nvSpPr>
          <p:cNvPr id="7" name="Left Brace 6"/>
          <p:cNvSpPr/>
          <p:nvPr/>
        </p:nvSpPr>
        <p:spPr>
          <a:xfrm rot="5400000">
            <a:off x="8555920" y="2195701"/>
            <a:ext cx="880533" cy="337763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extBox 9"/>
          <p:cNvSpPr txBox="1"/>
          <p:nvPr/>
        </p:nvSpPr>
        <p:spPr>
          <a:xfrm>
            <a:off x="599960" y="2453356"/>
            <a:ext cx="5593576" cy="25545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AU" sz="2000" dirty="0"/>
              <a:t>How are learning outcomes taught, practiced and assessed?</a:t>
            </a:r>
          </a:p>
          <a:p>
            <a:endParaRPr lang="en-AU" sz="2000" dirty="0"/>
          </a:p>
          <a:p>
            <a:r>
              <a:rPr lang="en-AU" sz="2000" dirty="0"/>
              <a:t>Identify where Deakin’s Principles of Premium Learning and Teaching are explicitly part of the design process.</a:t>
            </a:r>
          </a:p>
          <a:p>
            <a:endParaRPr lang="en-AU" sz="2000" dirty="0"/>
          </a:p>
          <a:p>
            <a:r>
              <a:rPr lang="en-AU" sz="2000" dirty="0"/>
              <a:t>Identify capacity-building needs in the B&amp;L Faculty.</a:t>
            </a:r>
            <a:endParaRPr lang="en-AU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426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050232699"/>
              </p:ext>
            </p:extLst>
          </p:nvPr>
        </p:nvGraphicFramePr>
        <p:xfrm>
          <a:off x="1832572" y="1813559"/>
          <a:ext cx="8526856" cy="3230881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322315">
                  <a:extLst>
                    <a:ext uri="{9D8B030D-6E8A-4147-A177-3AD203B41FA5}">
                      <a16:colId xmlns:a16="http://schemas.microsoft.com/office/drawing/2014/main" val="3577807719"/>
                    </a:ext>
                  </a:extLst>
                </a:gridCol>
                <a:gridCol w="1553497">
                  <a:extLst>
                    <a:ext uri="{9D8B030D-6E8A-4147-A177-3AD203B41FA5}">
                      <a16:colId xmlns:a16="http://schemas.microsoft.com/office/drawing/2014/main" val="23931445"/>
                    </a:ext>
                  </a:extLst>
                </a:gridCol>
                <a:gridCol w="4651044">
                  <a:extLst>
                    <a:ext uri="{9D8B030D-6E8A-4147-A177-3AD203B41FA5}">
                      <a16:colId xmlns:a16="http://schemas.microsoft.com/office/drawing/2014/main" val="1860064212"/>
                    </a:ext>
                  </a:extLst>
                </a:gridCol>
              </a:tblGrid>
              <a:tr h="296221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Principle</a:t>
                      </a:r>
                      <a:endParaRPr lang="en-AU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Unit</a:t>
                      </a:r>
                      <a:endParaRPr lang="en-AU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In Trimester 1 2019, students:</a:t>
                      </a:r>
                      <a:endParaRPr lang="en-AU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extLst>
                  <a:ext uri="{0D108BD9-81ED-4DB2-BD59-A6C34878D82A}">
                    <a16:rowId xmlns:a16="http://schemas.microsoft.com/office/drawing/2014/main" val="1808069992"/>
                  </a:ext>
                </a:extLst>
              </a:tr>
              <a:tr h="97822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Learning is activity-focused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Accounting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Prepare budgets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Taught: Week 7 class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Practiced: Week 8 seminar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Assessed: A3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extLst>
                  <a:ext uri="{0D108BD9-81ED-4DB2-BD59-A6C34878D82A}">
                    <a16:rowId xmlns:a16="http://schemas.microsoft.com/office/drawing/2014/main" val="500385206"/>
                  </a:ext>
                </a:extLst>
              </a:tr>
              <a:tr h="97822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Learning is inclusive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Professional Insight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Prepare resumes to Australian employers’ expectations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Taught: Week 9 learning resources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Practiced: Week 9 seminar, DeakinTALENT services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Assessed: A3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extLst>
                  <a:ext uri="{0D108BD9-81ED-4DB2-BD59-A6C34878D82A}">
                    <a16:rowId xmlns:a16="http://schemas.microsoft.com/office/drawing/2014/main" val="2143109450"/>
                  </a:ext>
                </a:extLst>
              </a:tr>
              <a:tr h="97822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Learning is designed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Management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Explicitly develop citing and referencing skills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Taught: A1.1 SmartSparrow module (due </a:t>
                      </a:r>
                      <a:r>
                        <a:rPr lang="en-AU" sz="1400" dirty="0" err="1">
                          <a:effectLst/>
                        </a:rPr>
                        <a:t>wk</a:t>
                      </a:r>
                      <a:r>
                        <a:rPr lang="en-AU" sz="1400" dirty="0">
                          <a:effectLst/>
                        </a:rPr>
                        <a:t> 3)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Practiced: A1.2 Writing task 500 words 10% (due </a:t>
                      </a:r>
                      <a:r>
                        <a:rPr lang="en-AU" sz="1400" dirty="0" err="1">
                          <a:effectLst/>
                        </a:rPr>
                        <a:t>wk</a:t>
                      </a:r>
                      <a:r>
                        <a:rPr lang="en-AU" sz="1400" dirty="0">
                          <a:effectLst/>
                        </a:rPr>
                        <a:t> 4)</a:t>
                      </a:r>
                    </a:p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</a:rPr>
                        <a:t>Assessed: A1.3 Business report 2500 words 30% (due </a:t>
                      </a:r>
                      <a:r>
                        <a:rPr lang="en-AU" sz="1400" dirty="0" err="1">
                          <a:effectLst/>
                        </a:rPr>
                        <a:t>wk</a:t>
                      </a:r>
                      <a:r>
                        <a:rPr lang="en-AU" sz="1400" dirty="0">
                          <a:effectLst/>
                        </a:rPr>
                        <a:t> 8)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100" marR="38100" marT="25400" marB="25400"/>
                </a:tc>
                <a:extLst>
                  <a:ext uri="{0D108BD9-81ED-4DB2-BD59-A6C34878D82A}">
                    <a16:rowId xmlns:a16="http://schemas.microsoft.com/office/drawing/2014/main" val="349720008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DFBB260-1D69-49D4-9E5E-EFCDF568C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>
                <a:solidFill>
                  <a:schemeClr val="bg1"/>
                </a:solidFill>
              </a:rPr>
              <a:t>Good practice examples</a:t>
            </a:r>
            <a:endParaRPr lang="en-GB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61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04DE5-4D1C-40FC-B7DC-BF60F11E2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solidFill>
                  <a:schemeClr val="bg1"/>
                </a:solidFill>
              </a:rPr>
              <a:t>Learning is designed across units and courses</a:t>
            </a:r>
            <a:endParaRPr lang="en-GB" sz="3200">
              <a:solidFill>
                <a:schemeClr val="bg1"/>
              </a:solidFill>
              <a:cs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482483-9020-4E8A-9020-F42FFD9E6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A6735BC-96B5-AA44-AFB8-0EBB1BDE9A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033986"/>
              </p:ext>
            </p:extLst>
          </p:nvPr>
        </p:nvGraphicFramePr>
        <p:xfrm>
          <a:off x="228600" y="2038350"/>
          <a:ext cx="11734800" cy="278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Worksheet" r:id="rId4" imgW="7289800" imgH="1727200" progId="Excel.Sheet.12">
                  <p:embed/>
                </p:oleObj>
              </mc:Choice>
              <mc:Fallback>
                <p:oleObj name="Worksheet" r:id="rId4" imgW="7289800" imgH="1727200" progId="Excel.Sheet.12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3A6735BC-96B5-AA44-AFB8-0EBB1BDE9A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2038350"/>
                        <a:ext cx="11734800" cy="278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5940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B3716-039F-2C4E-96D7-603BAA5F2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solidFill>
                  <a:schemeClr val="bg1"/>
                </a:solidFill>
              </a:rPr>
              <a:t>How can we design differently?</a:t>
            </a:r>
            <a:endParaRPr lang="en-US" sz="3600">
              <a:solidFill>
                <a:schemeClr val="bg1"/>
              </a:solidFill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5737F-E5BA-CA44-AB03-8D9B711C974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A course-wide approach to unit change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Early and ongoing involvement of learning designers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Greater coherence between design and governance processes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Consistency in the approach to learning design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19B7B8-30DA-3E48-85D1-A78EE0E5E84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962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12E9E6-9B1B-6641-ACF0-E0F7008325AD}"/>
              </a:ext>
            </a:extLst>
          </p:cNvPr>
          <p:cNvSpPr/>
          <p:nvPr/>
        </p:nvSpPr>
        <p:spPr>
          <a:xfrm>
            <a:off x="8243455" y="5541818"/>
            <a:ext cx="2590800" cy="12013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C04DE5-4D1C-40FC-B7DC-BF60F11E2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7669"/>
            <a:ext cx="8526856" cy="959957"/>
          </a:xfrm>
        </p:spPr>
        <p:txBody>
          <a:bodyPr/>
          <a:lstStyle/>
          <a:p>
            <a:r>
              <a:rPr lang="en-GB" sz="2300">
                <a:solidFill>
                  <a:schemeClr val="bg1"/>
                </a:solidFill>
              </a:rPr>
              <a:t>How much emphasis should be placed on teaching, practicing and assessing each GLO in the first year, and how do we design for that?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482483-9020-4E8A-9020-F42FFD9E6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Deakin University CRICOS Provider Code: 00113B</a:t>
            </a:r>
            <a:endParaRPr lang="en-GB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50BD6485-F772-974A-88A2-6612B0F76D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1066485"/>
              </p:ext>
            </p:extLst>
          </p:nvPr>
        </p:nvGraphicFramePr>
        <p:xfrm>
          <a:off x="2563091" y="1531993"/>
          <a:ext cx="6754091" cy="4702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38360324"/>
      </p:ext>
    </p:extLst>
  </p:cSld>
  <p:clrMapOvr>
    <a:masterClrMapping/>
  </p:clrMapOvr>
</p:sld>
</file>

<file path=ppt/theme/theme1.xml><?xml version="1.0" encoding="utf-8"?>
<a:theme xmlns:a="http://schemas.openxmlformats.org/drawingml/2006/main" name="Deakin Theme">
  <a:themeElements>
    <a:clrScheme name="DEAKIN TEAL">
      <a:dk1>
        <a:srgbClr val="373636"/>
      </a:dk1>
      <a:lt1>
        <a:sysClr val="window" lastClr="FFFFFF"/>
      </a:lt1>
      <a:dk2>
        <a:srgbClr val="007D9B"/>
      </a:dk2>
      <a:lt2>
        <a:srgbClr val="FFFFFF"/>
      </a:lt2>
      <a:accent1>
        <a:srgbClr val="007D9B"/>
      </a:accent1>
      <a:accent2>
        <a:srgbClr val="FFD923"/>
      </a:accent2>
      <a:accent3>
        <a:srgbClr val="F76919"/>
      </a:accent3>
      <a:accent4>
        <a:srgbClr val="10A991"/>
      </a:accent4>
      <a:accent5>
        <a:srgbClr val="C74298"/>
      </a:accent5>
      <a:accent6>
        <a:srgbClr val="E1E1E1"/>
      </a:accent6>
      <a:hlink>
        <a:srgbClr val="000000"/>
      </a:hlink>
      <a:folHlink>
        <a:srgbClr val="0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akin-PowerPoint-template-16x9 - TEAL" id="{2803509A-1F4F-4770-A261-DF8DA71172D2}" vid="{24FBD767-290B-4BD0-9CCF-F547312D8F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E915C2B5E3E94A9A6787CECF3B3276" ma:contentTypeVersion="6" ma:contentTypeDescription="Create a new document." ma:contentTypeScope="" ma:versionID="655319bc2041c57eb8994df75de23ade">
  <xsd:schema xmlns:xsd="http://www.w3.org/2001/XMLSchema" xmlns:xs="http://www.w3.org/2001/XMLSchema" xmlns:p="http://schemas.microsoft.com/office/2006/metadata/properties" xmlns:ns2="ce7f9650-0029-410a-ac57-7046aabf14e3" targetNamespace="http://schemas.microsoft.com/office/2006/metadata/properties" ma:root="true" ma:fieldsID="a8f662985fd287411d76578668f8814b" ns2:_="">
    <xsd:import namespace="ce7f9650-0029-410a-ac57-7046aabf14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7f9650-0029-410a-ac57-7046aabf14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A1DA38-32EA-45FF-A193-09CA5C8BC654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ce7f9650-0029-410a-ac57-7046aabf14e3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FC8ED47-E50F-48CF-A68C-878137ACDE85}">
  <ds:schemaRefs>
    <ds:schemaRef ds:uri="ce7f9650-0029-410a-ac57-7046aabf14e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D577161-5E48-4DA9-8CB9-2F6BDB7888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18912_Deakin-PowerPoint-template-16x9 - TEAL</Template>
  <TotalTime>0</TotalTime>
  <Words>286</Words>
  <Application>Microsoft Macintosh PowerPoint</Application>
  <PresentationFormat>Widescreen</PresentationFormat>
  <Paragraphs>55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Deakin Theme</vt:lpstr>
      <vt:lpstr>Microsoft Excel Worksheet</vt:lpstr>
      <vt:lpstr>Towards a strategic approach to supporting academics’ design of first year units</vt:lpstr>
      <vt:lpstr>Project Aims</vt:lpstr>
      <vt:lpstr>Good practice examples</vt:lpstr>
      <vt:lpstr>Learning is designed across units and courses</vt:lpstr>
      <vt:lpstr>How can we design differently?</vt:lpstr>
      <vt:lpstr>How much emphasis should be placed on teaching, practicing and assessing each GLO in the first year, and how do we design for that?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name or heading here</dc:title>
  <dc:creator>barbara.serra@deakin.edu.au</dc:creator>
  <cp:lastModifiedBy>Lincoln James</cp:lastModifiedBy>
  <cp:revision>2</cp:revision>
  <dcterms:created xsi:type="dcterms:W3CDTF">2017-09-20T01:08:24Z</dcterms:created>
  <dcterms:modified xsi:type="dcterms:W3CDTF">2019-11-11T06:37:35Z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0x010100A2E915C2B5E3E94A9A6787CECF3B3276</vt:lpwstr>
  </property>
</Properties>
</file>