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57" r:id="rId5"/>
    <p:sldId id="283" r:id="rId6"/>
    <p:sldId id="284" r:id="rId7"/>
    <p:sldId id="285" r:id="rId8"/>
    <p:sldId id="286" r:id="rId9"/>
    <p:sldId id="289" r:id="rId10"/>
    <p:sldId id="291" r:id="rId11"/>
    <p:sldId id="292" r:id="rId12"/>
    <p:sldId id="299" r:id="rId13"/>
    <p:sldId id="294" r:id="rId14"/>
    <p:sldId id="295" r:id="rId15"/>
    <p:sldId id="296" r:id="rId16"/>
    <p:sldId id="297" r:id="rId17"/>
    <p:sldId id="298" r:id="rId18"/>
    <p:sldId id="293" r:id="rId19"/>
    <p:sldId id="287" r:id="rId20"/>
    <p:sldId id="28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36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36" autoAdjust="0"/>
  </p:normalViewPr>
  <p:slideViewPr>
    <p:cSldViewPr snapToGrid="0">
      <p:cViewPr varScale="1">
        <p:scale>
          <a:sx n="101" d="100"/>
          <a:sy n="101" d="100"/>
        </p:scale>
        <p:origin x="138"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A94D05-2413-416E-8BCF-22CC6EAE5C7A}" type="datetimeFigureOut">
              <a:rPr lang="en-GB" smtClean="0"/>
              <a:t>18/11/2019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02EEF7-10B8-48BD-98D2-6BEDC41F7233}" type="slidenum">
              <a:rPr lang="en-GB" smtClean="0"/>
              <a:t>‹#›</a:t>
            </a:fld>
            <a:endParaRPr lang="en-GB"/>
          </a:p>
        </p:txBody>
      </p:sp>
    </p:spTree>
    <p:extLst>
      <p:ext uri="{BB962C8B-B14F-4D97-AF65-F5344CB8AC3E}">
        <p14:creationId xmlns:p14="http://schemas.microsoft.com/office/powerpoint/2010/main" val="2700026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Rectangle 12">
            <a:extLst>
              <a:ext uri="{FF2B5EF4-FFF2-40B4-BE49-F238E27FC236}">
                <a16:creationId xmlns="" xmlns:a16="http://schemas.microsoft.com/office/drawing/2014/main" id="{301BC1A6-FA88-4814-A368-FA1F0C3E5EF9}"/>
              </a:ext>
            </a:extLst>
          </p:cNvPr>
          <p:cNvSpPr/>
          <p:nvPr userDrawn="1"/>
        </p:nvSpPr>
        <p:spPr>
          <a:xfrm>
            <a:off x="0" y="0"/>
            <a:ext cx="1219199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 name="Group 8">
            <a:extLst>
              <a:ext uri="{FF2B5EF4-FFF2-40B4-BE49-F238E27FC236}">
                <a16:creationId xmlns="" xmlns:a16="http://schemas.microsoft.com/office/drawing/2014/main" id="{C1BCF969-F22E-4363-BD98-B53B34219A98}"/>
              </a:ext>
            </a:extLst>
          </p:cNvPr>
          <p:cNvGrpSpPr/>
          <p:nvPr userDrawn="1"/>
        </p:nvGrpSpPr>
        <p:grpSpPr>
          <a:xfrm>
            <a:off x="6875462" y="0"/>
            <a:ext cx="5316538" cy="6858000"/>
            <a:chOff x="6242051" y="0"/>
            <a:chExt cx="5316538" cy="6858000"/>
          </a:xfrm>
        </p:grpSpPr>
        <p:sp>
          <p:nvSpPr>
            <p:cNvPr id="10" name="Freeform 6">
              <a:extLst>
                <a:ext uri="{FF2B5EF4-FFF2-40B4-BE49-F238E27FC236}">
                  <a16:creationId xmlns="" xmlns:a16="http://schemas.microsoft.com/office/drawing/2014/main" id="{05E60E73-F1E3-409B-9111-F5BDA2C949A4}"/>
                </a:ext>
              </a:extLst>
            </p:cNvPr>
            <p:cNvSpPr>
              <a:spLocks/>
            </p:cNvSpPr>
            <p:nvPr userDrawn="1"/>
          </p:nvSpPr>
          <p:spPr bwMode="auto">
            <a:xfrm>
              <a:off x="6307138" y="0"/>
              <a:ext cx="5251450" cy="4816475"/>
            </a:xfrm>
            <a:custGeom>
              <a:avLst/>
              <a:gdLst>
                <a:gd name="T0" fmla="*/ 8701 w 16628"/>
                <a:gd name="T1" fmla="*/ 15209 h 15209"/>
                <a:gd name="T2" fmla="*/ 8701 w 16628"/>
                <a:gd name="T3" fmla="*/ 15209 h 15209"/>
                <a:gd name="T4" fmla="*/ 16628 w 16628"/>
                <a:gd name="T5" fmla="*/ 10101 h 15209"/>
                <a:gd name="T6" fmla="*/ 16628 w 16628"/>
                <a:gd name="T7" fmla="*/ 0 h 15209"/>
                <a:gd name="T8" fmla="*/ 0 w 16628"/>
                <a:gd name="T9" fmla="*/ 0 h 15209"/>
                <a:gd name="T10" fmla="*/ 0 w 16628"/>
                <a:gd name="T11" fmla="*/ 6508 h 15209"/>
                <a:gd name="T12" fmla="*/ 8701 w 16628"/>
                <a:gd name="T13" fmla="*/ 15209 h 15209"/>
              </a:gdLst>
              <a:ahLst/>
              <a:cxnLst>
                <a:cxn ang="0">
                  <a:pos x="T0" y="T1"/>
                </a:cxn>
                <a:cxn ang="0">
                  <a:pos x="T2" y="T3"/>
                </a:cxn>
                <a:cxn ang="0">
                  <a:pos x="T4" y="T5"/>
                </a:cxn>
                <a:cxn ang="0">
                  <a:pos x="T6" y="T7"/>
                </a:cxn>
                <a:cxn ang="0">
                  <a:pos x="T8" y="T9"/>
                </a:cxn>
                <a:cxn ang="0">
                  <a:pos x="T10" y="T11"/>
                </a:cxn>
                <a:cxn ang="0">
                  <a:pos x="T12" y="T13"/>
                </a:cxn>
              </a:cxnLst>
              <a:rect l="0" t="0" r="r" b="b"/>
              <a:pathLst>
                <a:path w="16628" h="15209">
                  <a:moveTo>
                    <a:pt x="8701" y="15209"/>
                  </a:moveTo>
                  <a:cubicBezTo>
                    <a:pt x="8701" y="15209"/>
                    <a:pt x="8701" y="15209"/>
                    <a:pt x="8701" y="15209"/>
                  </a:cubicBezTo>
                  <a:cubicBezTo>
                    <a:pt x="12225" y="15209"/>
                    <a:pt x="15260" y="13114"/>
                    <a:pt x="16628" y="10101"/>
                  </a:cubicBezTo>
                  <a:cubicBezTo>
                    <a:pt x="16628" y="0"/>
                    <a:pt x="16628" y="0"/>
                    <a:pt x="16628" y="0"/>
                  </a:cubicBezTo>
                  <a:cubicBezTo>
                    <a:pt x="0" y="0"/>
                    <a:pt x="0" y="0"/>
                    <a:pt x="0" y="0"/>
                  </a:cubicBezTo>
                  <a:cubicBezTo>
                    <a:pt x="0" y="6508"/>
                    <a:pt x="0" y="6508"/>
                    <a:pt x="0" y="6508"/>
                  </a:cubicBezTo>
                  <a:cubicBezTo>
                    <a:pt x="0" y="11314"/>
                    <a:pt x="3896" y="15209"/>
                    <a:pt x="8701" y="152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7">
              <a:extLst>
                <a:ext uri="{FF2B5EF4-FFF2-40B4-BE49-F238E27FC236}">
                  <a16:creationId xmlns="" xmlns:a16="http://schemas.microsoft.com/office/drawing/2014/main" id="{5E1EC7C4-B361-4504-AACA-92C6878833E5}"/>
                </a:ext>
              </a:extLst>
            </p:cNvPr>
            <p:cNvSpPr>
              <a:spLocks/>
            </p:cNvSpPr>
            <p:nvPr userDrawn="1"/>
          </p:nvSpPr>
          <p:spPr bwMode="auto">
            <a:xfrm>
              <a:off x="6242051" y="4870450"/>
              <a:ext cx="5316538" cy="1987550"/>
            </a:xfrm>
            <a:custGeom>
              <a:avLst/>
              <a:gdLst>
                <a:gd name="T0" fmla="*/ 8906 w 16833"/>
                <a:gd name="T1" fmla="*/ 0 h 6279"/>
                <a:gd name="T2" fmla="*/ 0 w 16833"/>
                <a:gd name="T3" fmla="*/ 6279 h 6279"/>
                <a:gd name="T4" fmla="*/ 16833 w 16833"/>
                <a:gd name="T5" fmla="*/ 6279 h 6279"/>
                <a:gd name="T6" fmla="*/ 16833 w 16833"/>
                <a:gd name="T7" fmla="*/ 4302 h 6279"/>
                <a:gd name="T8" fmla="*/ 8906 w 16833"/>
                <a:gd name="T9" fmla="*/ 0 h 6279"/>
              </a:gdLst>
              <a:ahLst/>
              <a:cxnLst>
                <a:cxn ang="0">
                  <a:pos x="T0" y="T1"/>
                </a:cxn>
                <a:cxn ang="0">
                  <a:pos x="T2" y="T3"/>
                </a:cxn>
                <a:cxn ang="0">
                  <a:pos x="T4" y="T5"/>
                </a:cxn>
                <a:cxn ang="0">
                  <a:pos x="T6" y="T7"/>
                </a:cxn>
                <a:cxn ang="0">
                  <a:pos x="T8" y="T9"/>
                </a:cxn>
              </a:cxnLst>
              <a:rect l="0" t="0" r="r" b="b"/>
              <a:pathLst>
                <a:path w="16833" h="6279">
                  <a:moveTo>
                    <a:pt x="8906" y="0"/>
                  </a:moveTo>
                  <a:cubicBezTo>
                    <a:pt x="4799" y="0"/>
                    <a:pt x="1304" y="2619"/>
                    <a:pt x="0" y="6279"/>
                  </a:cubicBezTo>
                  <a:cubicBezTo>
                    <a:pt x="16833" y="6279"/>
                    <a:pt x="16833" y="6279"/>
                    <a:pt x="16833" y="6279"/>
                  </a:cubicBezTo>
                  <a:cubicBezTo>
                    <a:pt x="16833" y="4302"/>
                    <a:pt x="16833" y="4302"/>
                    <a:pt x="16833" y="4302"/>
                  </a:cubicBezTo>
                  <a:cubicBezTo>
                    <a:pt x="15147" y="1712"/>
                    <a:pt x="12227" y="0"/>
                    <a:pt x="8906" y="0"/>
                  </a:cubicBezTo>
                  <a:close/>
                </a:path>
              </a:pathLst>
            </a:custGeom>
            <a:solidFill>
              <a:srgbClr val="3736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pic>
        <p:nvPicPr>
          <p:cNvPr id="12" name="Picture 11">
            <a:extLst>
              <a:ext uri="{FF2B5EF4-FFF2-40B4-BE49-F238E27FC236}">
                <a16:creationId xmlns="" xmlns:a16="http://schemas.microsoft.com/office/drawing/2014/main" id="{69E87CCB-CBBD-4B69-825A-5D4AEE28011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812748" y="3951912"/>
            <a:ext cx="1688726" cy="1686238"/>
          </a:xfrm>
          <a:prstGeom prst="rect">
            <a:avLst/>
          </a:prstGeom>
        </p:spPr>
      </p:pic>
      <p:sp>
        <p:nvSpPr>
          <p:cNvPr id="5" name="Footer Placeholder 4"/>
          <p:cNvSpPr>
            <a:spLocks noGrp="1"/>
          </p:cNvSpPr>
          <p:nvPr>
            <p:ph type="ftr" sz="quarter" idx="11"/>
          </p:nvPr>
        </p:nvSpPr>
        <p:spPr/>
        <p:txBody>
          <a:bodyPr/>
          <a:lstStyle/>
          <a:p>
            <a:r>
              <a:rPr lang="en-AU" dirty="0"/>
              <a:t>Deakin University CRICOS Provider Code: 00113B</a:t>
            </a:r>
            <a:endParaRPr lang="en-GB" dirty="0"/>
          </a:p>
        </p:txBody>
      </p:sp>
      <p:sp>
        <p:nvSpPr>
          <p:cNvPr id="3" name="Subtitle 2"/>
          <p:cNvSpPr>
            <a:spLocks noGrp="1"/>
          </p:cNvSpPr>
          <p:nvPr>
            <p:ph type="subTitle" idx="1" hasCustomPrompt="1"/>
          </p:nvPr>
        </p:nvSpPr>
        <p:spPr>
          <a:xfrm>
            <a:off x="403908" y="3051740"/>
            <a:ext cx="5040000" cy="2206060"/>
          </a:xfrm>
        </p:spPr>
        <p:txBody>
          <a:bodyPr/>
          <a:lstStyle>
            <a:lvl1pPr marL="0" indent="0" algn="l">
              <a:buNone/>
              <a:defRPr sz="25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endParaRPr lang="en-GB" dirty="0"/>
          </a:p>
        </p:txBody>
      </p:sp>
      <p:sp>
        <p:nvSpPr>
          <p:cNvPr id="2" name="Title 1"/>
          <p:cNvSpPr>
            <a:spLocks noGrp="1"/>
          </p:cNvSpPr>
          <p:nvPr>
            <p:ph type="ctrTitle" hasCustomPrompt="1"/>
          </p:nvPr>
        </p:nvSpPr>
        <p:spPr>
          <a:xfrm>
            <a:off x="403907" y="1122363"/>
            <a:ext cx="5040000" cy="1835208"/>
          </a:xfrm>
        </p:spPr>
        <p:txBody>
          <a:bodyPr anchor="b"/>
          <a:lstStyle>
            <a:lvl1pPr algn="l">
              <a:defRPr sz="4500" b="0">
                <a:solidFill>
                  <a:schemeClr val="tx1"/>
                </a:solidFill>
              </a:defRPr>
            </a:lvl1pPr>
          </a:lstStyle>
          <a:p>
            <a:r>
              <a:rPr lang="en-US" dirty="0"/>
              <a:t>Click to add title</a:t>
            </a:r>
            <a:endParaRPr lang="en-GB" dirty="0"/>
          </a:p>
        </p:txBody>
      </p:sp>
    </p:spTree>
    <p:extLst>
      <p:ext uri="{BB962C8B-B14F-4D97-AF65-F5344CB8AC3E}">
        <p14:creationId xmlns:p14="http://schemas.microsoft.com/office/powerpoint/2010/main" val="1662876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lumn and Image">
    <p:bg>
      <p:bgPr>
        <a:solidFill>
          <a:schemeClr val="bg1"/>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 xmlns:a16="http://schemas.microsoft.com/office/drawing/2014/main" id="{707AC9EC-B695-415B-B6C5-74325AD87060}"/>
              </a:ext>
            </a:extLst>
          </p:cNvPr>
          <p:cNvSpPr/>
          <p:nvPr userDrawn="1"/>
        </p:nvSpPr>
        <p:spPr>
          <a:xfrm>
            <a:off x="0" y="0"/>
            <a:ext cx="12191999" cy="1503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Picture Placeholder 34">
            <a:extLst>
              <a:ext uri="{FF2B5EF4-FFF2-40B4-BE49-F238E27FC236}">
                <a16:creationId xmlns="" xmlns:a16="http://schemas.microsoft.com/office/drawing/2014/main" id="{3EAA3666-B8A8-41AC-9F39-8F2ACFA8A9E7}"/>
              </a:ext>
            </a:extLst>
          </p:cNvPr>
          <p:cNvSpPr>
            <a:spLocks noGrp="1"/>
          </p:cNvSpPr>
          <p:nvPr>
            <p:ph type="pic" sz="quarter" idx="13" hasCustomPrompt="1"/>
          </p:nvPr>
        </p:nvSpPr>
        <p:spPr>
          <a:xfrm>
            <a:off x="9334200" y="1"/>
            <a:ext cx="2857798" cy="4930775"/>
          </a:xfrm>
          <a:custGeom>
            <a:avLst/>
            <a:gdLst>
              <a:gd name="connsiteX0" fmla="*/ 0 w 2857798"/>
              <a:gd name="connsiteY0" fmla="*/ 0 h 4930775"/>
              <a:gd name="connsiteX1" fmla="*/ 2857798 w 2857798"/>
              <a:gd name="connsiteY1" fmla="*/ 0 h 4930775"/>
              <a:gd name="connsiteX2" fmla="*/ 2857798 w 2857798"/>
              <a:gd name="connsiteY2" fmla="*/ 4884513 h 4930775"/>
              <a:gd name="connsiteX3" fmla="*/ 2635296 w 2857798"/>
              <a:gd name="connsiteY3" fmla="*/ 4918446 h 4930775"/>
              <a:gd name="connsiteX4" fmla="*/ 2390916 w 2857798"/>
              <a:gd name="connsiteY4" fmla="*/ 4930775 h 4930775"/>
              <a:gd name="connsiteX5" fmla="*/ 0 w 2857798"/>
              <a:gd name="connsiteY5" fmla="*/ 2543350 h 4930775"/>
              <a:gd name="connsiteX6" fmla="*/ 0 w 2857798"/>
              <a:gd name="connsiteY6" fmla="*/ 149177 h 4930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798" h="4930775">
                <a:moveTo>
                  <a:pt x="0" y="0"/>
                </a:moveTo>
                <a:lnTo>
                  <a:pt x="2857798" y="0"/>
                </a:lnTo>
                <a:lnTo>
                  <a:pt x="2857798" y="4884513"/>
                </a:lnTo>
                <a:lnTo>
                  <a:pt x="2635296" y="4918446"/>
                </a:lnTo>
                <a:cubicBezTo>
                  <a:pt x="2554956" y="4926599"/>
                  <a:pt x="2473429" y="4930775"/>
                  <a:pt x="2390916" y="4930775"/>
                </a:cubicBezTo>
                <a:cubicBezTo>
                  <a:pt x="1070701" y="4930775"/>
                  <a:pt x="0" y="3861638"/>
                  <a:pt x="0" y="2543350"/>
                </a:cubicBezTo>
                <a:cubicBezTo>
                  <a:pt x="0" y="2543350"/>
                  <a:pt x="0" y="2543350"/>
                  <a:pt x="0" y="149177"/>
                </a:cubicBezTo>
                <a:close/>
              </a:path>
            </a:pathLst>
          </a:custGeom>
          <a:solidFill>
            <a:schemeClr val="bg1">
              <a:lumMod val="75000"/>
            </a:schemeClr>
          </a:solidFill>
        </p:spPr>
        <p:txBody>
          <a:bodyPr wrap="square" lIns="144000" tIns="144000">
            <a:noAutofit/>
          </a:bodyPr>
          <a:lstStyle>
            <a:lvl1pPr>
              <a:defRPr sz="1400">
                <a:solidFill>
                  <a:schemeClr val="bg1"/>
                </a:solidFill>
              </a:defRPr>
            </a:lvl1pPr>
          </a:lstStyle>
          <a:p>
            <a:r>
              <a:rPr lang="en-AU" sz="1400" dirty="0"/>
              <a:t>Click Icon to Add Image</a:t>
            </a:r>
            <a:endParaRPr lang="en-AU" dirty="0"/>
          </a:p>
        </p:txBody>
      </p:sp>
      <p:sp>
        <p:nvSpPr>
          <p:cNvPr id="5" name="Footer Placeholder 4"/>
          <p:cNvSpPr>
            <a:spLocks noGrp="1"/>
          </p:cNvSpPr>
          <p:nvPr>
            <p:ph type="ftr" sz="quarter" idx="11"/>
          </p:nvPr>
        </p:nvSpPr>
        <p:spPr/>
        <p:txBody>
          <a:bodyPr/>
          <a:lstStyle/>
          <a:p>
            <a:r>
              <a:rPr lang="en-AU"/>
              <a:t>Deakin University CRICOS Provider Code: 00113B</a:t>
            </a:r>
            <a:endParaRPr lang="en-GB"/>
          </a:p>
        </p:txBody>
      </p:sp>
      <p:sp>
        <p:nvSpPr>
          <p:cNvPr id="41" name="Text Placeholder 7">
            <a:extLst>
              <a:ext uri="{FF2B5EF4-FFF2-40B4-BE49-F238E27FC236}">
                <a16:creationId xmlns="" xmlns:a16="http://schemas.microsoft.com/office/drawing/2014/main" id="{249BAF2C-024F-493D-94ED-A02A44D4AD72}"/>
              </a:ext>
            </a:extLst>
          </p:cNvPr>
          <p:cNvSpPr>
            <a:spLocks noGrp="1"/>
          </p:cNvSpPr>
          <p:nvPr>
            <p:ph type="body" sz="quarter" idx="14" hasCustomPrompt="1"/>
          </p:nvPr>
        </p:nvSpPr>
        <p:spPr>
          <a:xfrm>
            <a:off x="482600" y="1393825"/>
            <a:ext cx="8286712" cy="4351338"/>
          </a:xfrm>
        </p:spPr>
        <p:txBody>
          <a:bodyPr numCol="2" spcCol="540000"/>
          <a:lstStyle>
            <a:lvl1pPr>
              <a:defRPr/>
            </a:lvl1pPr>
          </a:lstStyle>
          <a:p>
            <a:pPr lvl="0"/>
            <a:r>
              <a:rPr lang="en-US" dirty="0"/>
              <a:t>There are five type styles in the template, available as List Levels. Press the Increase / Decrease button in the paragraph section of the home ribbon to move through the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a:t>Click to add title</a:t>
            </a:r>
            <a:endParaRPr lang="en-GB" dirty="0"/>
          </a:p>
        </p:txBody>
      </p:sp>
      <p:sp>
        <p:nvSpPr>
          <p:cNvPr id="3" name="Date Placeholder 2">
            <a:extLst>
              <a:ext uri="{FF2B5EF4-FFF2-40B4-BE49-F238E27FC236}">
                <a16:creationId xmlns="" xmlns:a16="http://schemas.microsoft.com/office/drawing/2014/main" id="{4D118920-C07F-4888-8C9B-585F0ADCFFE1}"/>
              </a:ext>
            </a:extLst>
          </p:cNvPr>
          <p:cNvSpPr>
            <a:spLocks noGrp="1"/>
          </p:cNvSpPr>
          <p:nvPr>
            <p:ph type="dt" sz="half" idx="15"/>
          </p:nvPr>
        </p:nvSpPr>
        <p:spPr/>
        <p:txBody>
          <a:bodyPr/>
          <a:lstStyle/>
          <a:p>
            <a:endParaRPr lang="en-GB" dirty="0"/>
          </a:p>
        </p:txBody>
      </p:sp>
      <p:sp>
        <p:nvSpPr>
          <p:cNvPr id="4" name="Slide Number Placeholder 3">
            <a:extLst>
              <a:ext uri="{FF2B5EF4-FFF2-40B4-BE49-F238E27FC236}">
                <a16:creationId xmlns="" xmlns:a16="http://schemas.microsoft.com/office/drawing/2014/main" id="{92F25DE8-DC1D-410C-A367-2AE8F6854D5A}"/>
              </a:ext>
            </a:extLst>
          </p:cNvPr>
          <p:cNvSpPr>
            <a:spLocks noGrp="1"/>
          </p:cNvSpPr>
          <p:nvPr>
            <p:ph type="sldNum" sz="quarter" idx="16"/>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1425179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e Column and Image">
    <p:spTree>
      <p:nvGrpSpPr>
        <p:cNvPr id="1" name=""/>
        <p:cNvGrpSpPr/>
        <p:nvPr/>
      </p:nvGrpSpPr>
      <p:grpSpPr>
        <a:xfrm>
          <a:off x="0" y="0"/>
          <a:ext cx="0" cy="0"/>
          <a:chOff x="0" y="0"/>
          <a:chExt cx="0" cy="0"/>
        </a:xfrm>
      </p:grpSpPr>
      <p:sp>
        <p:nvSpPr>
          <p:cNvPr id="21" name="Rectangle 20">
            <a:extLst>
              <a:ext uri="{FF2B5EF4-FFF2-40B4-BE49-F238E27FC236}">
                <a16:creationId xmlns="" xmlns:a16="http://schemas.microsoft.com/office/drawing/2014/main" id="{EF03315E-CD2C-412E-B9D4-9CC06832EDD4}"/>
              </a:ext>
            </a:extLst>
          </p:cNvPr>
          <p:cNvSpPr/>
          <p:nvPr userDrawn="1"/>
        </p:nvSpPr>
        <p:spPr>
          <a:xfrm>
            <a:off x="0" y="0"/>
            <a:ext cx="12191999" cy="518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Picture Placeholder 22">
            <a:extLst>
              <a:ext uri="{FF2B5EF4-FFF2-40B4-BE49-F238E27FC236}">
                <a16:creationId xmlns="" xmlns:a16="http://schemas.microsoft.com/office/drawing/2014/main" id="{94303B84-34AA-4CF3-8091-F68C9E08919D}"/>
              </a:ext>
            </a:extLst>
          </p:cNvPr>
          <p:cNvSpPr>
            <a:spLocks noGrp="1"/>
          </p:cNvSpPr>
          <p:nvPr>
            <p:ph type="pic" sz="quarter" idx="14" hasCustomPrompt="1"/>
          </p:nvPr>
        </p:nvSpPr>
        <p:spPr>
          <a:xfrm>
            <a:off x="5318503" y="0"/>
            <a:ext cx="6873496" cy="6858000"/>
          </a:xfrm>
          <a:custGeom>
            <a:avLst/>
            <a:gdLst>
              <a:gd name="connsiteX0" fmla="*/ 0 w 6873496"/>
              <a:gd name="connsiteY0" fmla="*/ 0 h 6858000"/>
              <a:gd name="connsiteX1" fmla="*/ 6873496 w 6873496"/>
              <a:gd name="connsiteY1" fmla="*/ 0 h 6858000"/>
              <a:gd name="connsiteX2" fmla="*/ 6873496 w 6873496"/>
              <a:gd name="connsiteY2" fmla="*/ 2702626 h 6858000"/>
              <a:gd name="connsiteX3" fmla="*/ 6492648 w 6873496"/>
              <a:gd name="connsiteY3" fmla="*/ 3359543 h 6858000"/>
              <a:gd name="connsiteX4" fmla="*/ 4465777 w 6873496"/>
              <a:gd name="connsiteY4" fmla="*/ 6858000 h 6858000"/>
              <a:gd name="connsiteX5" fmla="*/ 3977804 w 6873496"/>
              <a:gd name="connsiteY5" fmla="*/ 6858000 h 6858000"/>
              <a:gd name="connsiteX6" fmla="*/ 1947696 w 6873496"/>
              <a:gd name="connsiteY6" fmla="*/ 33595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3496" h="6858000">
                <a:moveTo>
                  <a:pt x="0" y="0"/>
                </a:moveTo>
                <a:lnTo>
                  <a:pt x="6873496" y="0"/>
                </a:lnTo>
                <a:lnTo>
                  <a:pt x="6873496" y="2702626"/>
                </a:lnTo>
                <a:lnTo>
                  <a:pt x="6492648" y="3359543"/>
                </a:lnTo>
                <a:lnTo>
                  <a:pt x="4465777" y="6858000"/>
                </a:lnTo>
                <a:lnTo>
                  <a:pt x="3977804" y="6858000"/>
                </a:lnTo>
                <a:lnTo>
                  <a:pt x="1947696" y="3359543"/>
                </a:lnTo>
                <a:close/>
              </a:path>
            </a:pathLst>
          </a:custGeom>
          <a:solidFill>
            <a:schemeClr val="bg1">
              <a:lumMod val="75000"/>
            </a:schemeClr>
          </a:solidFill>
        </p:spPr>
        <p:txBody>
          <a:bodyPr wrap="square" lIns="360000" tIns="144000">
            <a:noAutofit/>
          </a:bodyPr>
          <a:lstStyle>
            <a:lvl1pPr>
              <a:defRPr sz="1400">
                <a:solidFill>
                  <a:schemeClr val="bg1"/>
                </a:solidFill>
              </a:defRPr>
            </a:lvl1pPr>
          </a:lstStyle>
          <a:p>
            <a:r>
              <a:rPr lang="en-AU" dirty="0"/>
              <a:t>Click Icon to Add Image</a:t>
            </a:r>
          </a:p>
        </p:txBody>
      </p:sp>
      <p:grpSp>
        <p:nvGrpSpPr>
          <p:cNvPr id="7" name="Group 6">
            <a:extLst>
              <a:ext uri="{FF2B5EF4-FFF2-40B4-BE49-F238E27FC236}">
                <a16:creationId xmlns="" xmlns:a16="http://schemas.microsoft.com/office/drawing/2014/main" id="{D9035036-3F26-4DFE-9E0E-420BA75CA8A7}"/>
              </a:ext>
            </a:extLst>
          </p:cNvPr>
          <p:cNvGrpSpPr/>
          <p:nvPr userDrawn="1"/>
        </p:nvGrpSpPr>
        <p:grpSpPr>
          <a:xfrm>
            <a:off x="10928350" y="5589545"/>
            <a:ext cx="1062566" cy="1065213"/>
            <a:chOff x="10928350" y="5591175"/>
            <a:chExt cx="1062566" cy="1065213"/>
          </a:xfrm>
        </p:grpSpPr>
        <p:sp>
          <p:nvSpPr>
            <p:cNvPr id="8" name="Text Placeholder 5">
              <a:extLst>
                <a:ext uri="{FF2B5EF4-FFF2-40B4-BE49-F238E27FC236}">
                  <a16:creationId xmlns="" xmlns:a16="http://schemas.microsoft.com/office/drawing/2014/main" id="{9F086954-C9F8-4A70-8961-B0BA78334031}"/>
                </a:ext>
              </a:extLst>
            </p:cNvPr>
            <p:cNvSpPr txBox="1">
              <a:spLocks noChangeAspect="1"/>
            </p:cNvSpPr>
            <p:nvPr userDrawn="1"/>
          </p:nvSpPr>
          <p:spPr>
            <a:xfrm>
              <a:off x="10928916" y="5592758"/>
              <a:ext cx="1062000" cy="1062000"/>
            </a:xfrm>
            <a:prstGeom prst="rect">
              <a:avLst/>
            </a:prstGeom>
            <a:blipFill dpi="0" rotWithShape="1">
              <a:blip r:embed="rId2" cstate="screen">
                <a:extLst>
                  <a:ext uri="{28A0092B-C50C-407E-A947-70E740481C1C}">
                    <a14:useLocalDpi xmlns:a14="http://schemas.microsoft.com/office/drawing/2010/main"/>
                  </a:ext>
                </a:extLst>
              </a:blip>
              <a:srcRect/>
              <a:stretch>
                <a:fillRect/>
              </a:stretch>
            </a:blipFill>
          </p:spPr>
          <p:txBody>
            <a:bodyPr/>
            <a:lstStyle>
              <a:lvl1pPr marL="0" indent="0" algn="l" defTabSz="914400"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1pPr>
              <a:lvl2pPr marL="0" indent="0" algn="l" defTabSz="914400"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2pPr>
              <a:lvl3pPr marL="0" indent="0" algn="l" defTabSz="914400" rtl="0" eaLnBrk="1" latinLnBrk="0" hangingPunct="1">
                <a:lnSpc>
                  <a:spcPct val="100000"/>
                </a:lnSpc>
                <a:spcBef>
                  <a:spcPts val="0"/>
                </a:spcBef>
                <a:buSzPct val="110000"/>
                <a:buFont typeface="Arial" panose="020B0604020202020204" pitchFamily="34" charset="0"/>
                <a:buNone/>
                <a:defRPr sz="200" kern="1200">
                  <a:solidFill>
                    <a:schemeClr val="bg1"/>
                  </a:solidFill>
                  <a:latin typeface="+mn-lt"/>
                  <a:ea typeface="+mn-ea"/>
                  <a:cs typeface="+mn-cs"/>
                </a:defRPr>
              </a:lvl3pPr>
              <a:lvl4pPr marL="0" indent="0" algn="l" defTabSz="914400" rtl="0" eaLnBrk="1" latinLnBrk="0" hangingPunct="1">
                <a:lnSpc>
                  <a:spcPct val="100000"/>
                </a:lnSpc>
                <a:spcBef>
                  <a:spcPts val="0"/>
                </a:spcBef>
                <a:buFont typeface="Calibri" panose="020F0502020204030204" pitchFamily="34" charset="0"/>
                <a:buNone/>
                <a:defRPr sz="200" kern="1200">
                  <a:solidFill>
                    <a:schemeClr val="bg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5pPr>
              <a:lvl6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6pPr>
              <a:lvl7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7pPr>
              <a:lvl8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8pPr>
              <a:lvl9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9pPr>
            </a:lstStyle>
            <a:p>
              <a:r>
                <a:rPr lang="en-US"/>
                <a:t>   </a:t>
              </a:r>
              <a:endParaRPr lang="en-AU" dirty="0"/>
            </a:p>
          </p:txBody>
        </p:sp>
        <p:sp>
          <p:nvSpPr>
            <p:cNvPr id="9" name="Freeform 6">
              <a:extLst>
                <a:ext uri="{FF2B5EF4-FFF2-40B4-BE49-F238E27FC236}">
                  <a16:creationId xmlns="" xmlns:a16="http://schemas.microsoft.com/office/drawing/2014/main" id="{896B314C-9708-41CE-BDBE-392773F26041}"/>
                </a:ext>
              </a:extLst>
            </p:cNvPr>
            <p:cNvSpPr>
              <a:spLocks noEditPoints="1"/>
            </p:cNvSpPr>
            <p:nvPr userDrawn="1"/>
          </p:nvSpPr>
          <p:spPr bwMode="auto">
            <a:xfrm>
              <a:off x="10928350" y="5591175"/>
              <a:ext cx="1062038" cy="1065213"/>
            </a:xfrm>
            <a:custGeom>
              <a:avLst/>
              <a:gdLst>
                <a:gd name="T0" fmla="*/ 3400 w 6806"/>
                <a:gd name="T1" fmla="*/ 85 h 6803"/>
                <a:gd name="T2" fmla="*/ 3400 w 6806"/>
                <a:gd name="T3" fmla="*/ 85 h 6803"/>
                <a:gd name="T4" fmla="*/ 6720 w 6806"/>
                <a:gd name="T5" fmla="*/ 3399 h 6803"/>
                <a:gd name="T6" fmla="*/ 3406 w 6806"/>
                <a:gd name="T7" fmla="*/ 6719 h 6803"/>
                <a:gd name="T8" fmla="*/ 3403 w 6806"/>
                <a:gd name="T9" fmla="*/ 6719 h 6803"/>
                <a:gd name="T10" fmla="*/ 86 w 6806"/>
                <a:gd name="T11" fmla="*/ 3405 h 6803"/>
                <a:gd name="T12" fmla="*/ 1055 w 6806"/>
                <a:gd name="T13" fmla="*/ 1058 h 6803"/>
                <a:gd name="T14" fmla="*/ 3400 w 6806"/>
                <a:gd name="T15" fmla="*/ 85 h 6803"/>
                <a:gd name="T16" fmla="*/ 3400 w 6806"/>
                <a:gd name="T17" fmla="*/ 0 h 6803"/>
                <a:gd name="T18" fmla="*/ 995 w 6806"/>
                <a:gd name="T19" fmla="*/ 999 h 6803"/>
                <a:gd name="T20" fmla="*/ 1 w 6806"/>
                <a:gd name="T21" fmla="*/ 3405 h 6803"/>
                <a:gd name="T22" fmla="*/ 3403 w 6806"/>
                <a:gd name="T23" fmla="*/ 6803 h 6803"/>
                <a:gd name="T24" fmla="*/ 3406 w 6806"/>
                <a:gd name="T25" fmla="*/ 6803 h 6803"/>
                <a:gd name="T26" fmla="*/ 6804 w 6806"/>
                <a:gd name="T27" fmla="*/ 3399 h 6803"/>
                <a:gd name="T28" fmla="*/ 3400 w 6806"/>
                <a:gd name="T29" fmla="*/ 0 h 6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06" h="6803">
                  <a:moveTo>
                    <a:pt x="3400" y="85"/>
                  </a:moveTo>
                  <a:cubicBezTo>
                    <a:pt x="3400" y="85"/>
                    <a:pt x="3400" y="85"/>
                    <a:pt x="3400" y="85"/>
                  </a:cubicBezTo>
                  <a:cubicBezTo>
                    <a:pt x="5229" y="85"/>
                    <a:pt x="6718" y="1571"/>
                    <a:pt x="6720" y="3399"/>
                  </a:cubicBezTo>
                  <a:cubicBezTo>
                    <a:pt x="6722" y="5228"/>
                    <a:pt x="5235" y="6717"/>
                    <a:pt x="3406" y="6719"/>
                  </a:cubicBezTo>
                  <a:cubicBezTo>
                    <a:pt x="3403" y="6719"/>
                    <a:pt x="3403" y="6719"/>
                    <a:pt x="3403" y="6719"/>
                  </a:cubicBezTo>
                  <a:cubicBezTo>
                    <a:pt x="1575" y="6719"/>
                    <a:pt x="87" y="5232"/>
                    <a:pt x="86" y="3405"/>
                  </a:cubicBezTo>
                  <a:cubicBezTo>
                    <a:pt x="85" y="2519"/>
                    <a:pt x="429" y="1685"/>
                    <a:pt x="1055" y="1058"/>
                  </a:cubicBezTo>
                  <a:cubicBezTo>
                    <a:pt x="1681" y="431"/>
                    <a:pt x="2514" y="85"/>
                    <a:pt x="3400" y="85"/>
                  </a:cubicBezTo>
                  <a:moveTo>
                    <a:pt x="3400" y="0"/>
                  </a:moveTo>
                  <a:cubicBezTo>
                    <a:pt x="2491" y="1"/>
                    <a:pt x="1637" y="355"/>
                    <a:pt x="995" y="999"/>
                  </a:cubicBezTo>
                  <a:cubicBezTo>
                    <a:pt x="354" y="1642"/>
                    <a:pt x="0" y="2496"/>
                    <a:pt x="1" y="3405"/>
                  </a:cubicBezTo>
                  <a:cubicBezTo>
                    <a:pt x="3" y="5279"/>
                    <a:pt x="1529" y="6803"/>
                    <a:pt x="3403" y="6803"/>
                  </a:cubicBezTo>
                  <a:cubicBezTo>
                    <a:pt x="3406" y="6803"/>
                    <a:pt x="3406" y="6803"/>
                    <a:pt x="3406" y="6803"/>
                  </a:cubicBezTo>
                  <a:cubicBezTo>
                    <a:pt x="5281" y="6802"/>
                    <a:pt x="6806" y="5274"/>
                    <a:pt x="6804" y="3399"/>
                  </a:cubicBezTo>
                  <a:cubicBezTo>
                    <a:pt x="6803" y="1525"/>
                    <a:pt x="5277" y="0"/>
                    <a:pt x="340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4" name="Footer Placeholder 3"/>
          <p:cNvSpPr>
            <a:spLocks noGrp="1"/>
          </p:cNvSpPr>
          <p:nvPr>
            <p:ph type="ftr" sz="quarter" idx="11"/>
          </p:nvPr>
        </p:nvSpPr>
        <p:spPr/>
        <p:txBody>
          <a:bodyPr/>
          <a:lstStyle/>
          <a:p>
            <a:r>
              <a:rPr lang="en-AU"/>
              <a:t>Deakin University CRICOS Provider Code: 00113B</a:t>
            </a:r>
            <a:endParaRPr lang="en-GB"/>
          </a:p>
        </p:txBody>
      </p:sp>
      <p:sp>
        <p:nvSpPr>
          <p:cNvPr id="10" name="Text Placeholder 7">
            <a:extLst>
              <a:ext uri="{FF2B5EF4-FFF2-40B4-BE49-F238E27FC236}">
                <a16:creationId xmlns="" xmlns:a16="http://schemas.microsoft.com/office/drawing/2014/main" id="{7A440D47-120F-417D-B465-94954774363E}"/>
              </a:ext>
            </a:extLst>
          </p:cNvPr>
          <p:cNvSpPr>
            <a:spLocks noGrp="1"/>
          </p:cNvSpPr>
          <p:nvPr>
            <p:ph type="body" sz="quarter" idx="13" hasCustomPrompt="1"/>
          </p:nvPr>
        </p:nvSpPr>
        <p:spPr>
          <a:xfrm>
            <a:off x="482600" y="1393825"/>
            <a:ext cx="6022975" cy="4802188"/>
          </a:xfrm>
        </p:spPr>
        <p:txBody>
          <a:bodyPr/>
          <a:lstStyle>
            <a:lvl1pPr>
              <a:spcBef>
                <a:spcPts val="0"/>
              </a:spcBef>
              <a:spcAft>
                <a:spcPts val="400"/>
              </a:spcAft>
              <a:defRPr/>
            </a:lvl1pPr>
            <a:lvl2pPr>
              <a:spcAft>
                <a:spcPts val="600"/>
              </a:spcAft>
              <a:defRPr sz="2000"/>
            </a:lvl2pPr>
            <a:lvl3pPr marL="0" indent="0">
              <a:buNone/>
              <a:defRPr>
                <a:latin typeface="Calibri Light" panose="020F0302020204030204" pitchFamily="34" charset="0"/>
                <a:cs typeface="Calibri Light" panose="020F0302020204030204" pitchFamily="34" charset="0"/>
              </a:defRPr>
            </a:lvl3pPr>
            <a:lvl4pPr marL="180000" indent="-180000">
              <a:buSzPct val="110000"/>
              <a:buFont typeface="Arial" panose="020B0604020202020204" pitchFamily="34" charset="0"/>
              <a:buChar char="•"/>
              <a:defRPr>
                <a:latin typeface="Calibri Light" panose="020F0302020204030204" pitchFamily="34" charset="0"/>
                <a:cs typeface="Calibri Light" panose="020F0302020204030204" pitchFamily="34" charset="0"/>
              </a:defRPr>
            </a:lvl4pPr>
            <a:lvl5pPr marL="360000" indent="-180000">
              <a:buFont typeface="Calibri" panose="020F0502020204030204" pitchFamily="34" charset="0"/>
              <a:buChar char="–"/>
              <a:defRPr>
                <a:latin typeface="Calibri Light" panose="020F0302020204030204" pitchFamily="34" charset="0"/>
                <a:cs typeface="Calibri Light" panose="020F0302020204030204" pitchFamily="34" charset="0"/>
              </a:defRPr>
            </a:lvl5pPr>
            <a:lvl6pPr marL="180000">
              <a:defRPr>
                <a:latin typeface="Calibri Light" panose="020F0302020204030204" pitchFamily="34" charset="0"/>
                <a:cs typeface="Calibri Light" panose="020F0302020204030204" pitchFamily="34" charset="0"/>
              </a:defRPr>
            </a:lvl6pPr>
            <a:lvl7pPr>
              <a:defRPr>
                <a:latin typeface="Calibri Light" panose="020F0302020204030204" pitchFamily="34" charset="0"/>
                <a:cs typeface="Calibri Light" panose="020F0302020204030204" pitchFamily="34" charset="0"/>
              </a:defRPr>
            </a:lvl7pPr>
            <a:lvl8pPr>
              <a:defRPr>
                <a:latin typeface="Calibri Light" panose="020F0302020204030204" pitchFamily="34" charset="0"/>
                <a:cs typeface="Calibri Light" panose="020F0302020204030204" pitchFamily="34" charset="0"/>
              </a:defRPr>
            </a:lvl8pPr>
            <a:lvl9pPr>
              <a:defRPr>
                <a:latin typeface="Calibri Light" panose="020F0302020204030204" pitchFamily="34" charset="0"/>
                <a:cs typeface="Calibri Light" panose="020F0302020204030204" pitchFamily="34" charset="0"/>
              </a:defRPr>
            </a:lvl9pPr>
          </a:lstStyle>
          <a:p>
            <a:pPr lvl="0"/>
            <a:r>
              <a:rPr lang="en-US" dirty="0"/>
              <a:t>First Level Heading</a:t>
            </a:r>
          </a:p>
          <a:p>
            <a:pPr lvl="1"/>
            <a:r>
              <a:rPr lang="en-US" dirty="0"/>
              <a:t>Add 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 </a:t>
            </a:r>
            <a:endParaRPr lang="en-GB"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a:t>Click to add title</a:t>
            </a:r>
            <a:endParaRPr lang="en-GB" dirty="0"/>
          </a:p>
        </p:txBody>
      </p:sp>
      <p:sp>
        <p:nvSpPr>
          <p:cNvPr id="3" name="Date Placeholder 2">
            <a:extLst>
              <a:ext uri="{FF2B5EF4-FFF2-40B4-BE49-F238E27FC236}">
                <a16:creationId xmlns="" xmlns:a16="http://schemas.microsoft.com/office/drawing/2014/main" id="{F15CA97B-8799-449C-B49D-A0D4891F3A82}"/>
              </a:ext>
            </a:extLst>
          </p:cNvPr>
          <p:cNvSpPr>
            <a:spLocks noGrp="1"/>
          </p:cNvSpPr>
          <p:nvPr>
            <p:ph type="dt" sz="half" idx="15"/>
          </p:nvPr>
        </p:nvSpPr>
        <p:spPr/>
        <p:txBody>
          <a:bodyPr/>
          <a:lstStyle/>
          <a:p>
            <a:endParaRPr lang="en-GB" dirty="0"/>
          </a:p>
        </p:txBody>
      </p:sp>
      <p:sp>
        <p:nvSpPr>
          <p:cNvPr id="5" name="Slide Number Placeholder 4">
            <a:extLst>
              <a:ext uri="{FF2B5EF4-FFF2-40B4-BE49-F238E27FC236}">
                <a16:creationId xmlns="" xmlns:a16="http://schemas.microsoft.com/office/drawing/2014/main" id="{AC0547D1-E222-4D09-AEA5-54AED1B52507}"/>
              </a:ext>
            </a:extLst>
          </p:cNvPr>
          <p:cNvSpPr>
            <a:spLocks noGrp="1"/>
          </p:cNvSpPr>
          <p:nvPr>
            <p:ph type="sldNum" sz="quarter" idx="16"/>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1917967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 Three Box A">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AU" dirty="0"/>
              <a:t>Deakin University CRICOS Provider Code: 00113B</a:t>
            </a:r>
            <a:endParaRPr lang="en-GB" dirty="0"/>
          </a:p>
        </p:txBody>
      </p:sp>
      <p:sp>
        <p:nvSpPr>
          <p:cNvPr id="10" name="Text Placeholder 7">
            <a:extLst>
              <a:ext uri="{FF2B5EF4-FFF2-40B4-BE49-F238E27FC236}">
                <a16:creationId xmlns="" xmlns:a16="http://schemas.microsoft.com/office/drawing/2014/main" id="{853CAFBE-951E-4246-BA1D-725A804EE618}"/>
              </a:ext>
            </a:extLst>
          </p:cNvPr>
          <p:cNvSpPr>
            <a:spLocks noGrp="1"/>
          </p:cNvSpPr>
          <p:nvPr>
            <p:ph type="body" sz="quarter" idx="15" hasCustomPrompt="1"/>
          </p:nvPr>
        </p:nvSpPr>
        <p:spPr>
          <a:xfrm>
            <a:off x="6569075" y="1866899"/>
            <a:ext cx="2879725" cy="4310063"/>
          </a:xfrm>
        </p:spPr>
        <p:txBody>
          <a:bodyPr/>
          <a:lstStyle>
            <a:lvl1pPr marL="0" indent="0">
              <a:spcBef>
                <a:spcPts val="500"/>
              </a:spcBef>
              <a:spcAft>
                <a:spcPts val="0"/>
              </a:spcAft>
              <a:buNone/>
              <a:defRPr sz="1800" b="1">
                <a:solidFill>
                  <a:schemeClr val="tx1"/>
                </a:solidFill>
              </a:defRPr>
            </a:lvl1pPr>
            <a:lvl2pPr marL="0" indent="0">
              <a:buNone/>
              <a:defRPr sz="1600">
                <a:solidFill>
                  <a:schemeClr val="tx1"/>
                </a:solidFill>
              </a:defRPr>
            </a:lvl2pPr>
            <a:lvl3pPr marL="0" indent="0">
              <a:buNone/>
              <a:defRPr sz="1600">
                <a:solidFill>
                  <a:schemeClr val="tx1"/>
                </a:solidFill>
              </a:defRPr>
            </a:lvl3pPr>
            <a:lvl4pPr marL="0" indent="0">
              <a:buNone/>
              <a:defRPr sz="1600">
                <a:solidFill>
                  <a:schemeClr val="tx1"/>
                </a:solidFill>
              </a:defRPr>
            </a:lvl4pPr>
            <a:lvl5pPr marL="0" indent="0">
              <a:buNone/>
              <a:defRPr sz="1600">
                <a:solidFill>
                  <a:schemeClr val="tx1"/>
                </a:solidFill>
              </a:defRPr>
            </a:lvl5pPr>
            <a:lvl6pPr marL="0" indent="0">
              <a:buNone/>
              <a:defRPr sz="1600">
                <a:solidFill>
                  <a:schemeClr val="tx1"/>
                </a:solidFill>
              </a:defRPr>
            </a:lvl6pPr>
            <a:lvl7pPr marL="0" indent="0">
              <a:buNone/>
              <a:defRPr sz="1600">
                <a:solidFill>
                  <a:schemeClr val="tx1"/>
                </a:solidFill>
              </a:defRPr>
            </a:lvl7pPr>
            <a:lvl8pPr marL="0" indent="0">
              <a:buNone/>
              <a:defRPr sz="1600">
                <a:solidFill>
                  <a:schemeClr val="tx1"/>
                </a:solidFill>
              </a:defRPr>
            </a:lvl8pPr>
            <a:lvl9pPr marL="0" indent="0">
              <a:buNone/>
              <a:defRPr sz="1600">
                <a:solidFill>
                  <a:schemeClr val="tx1"/>
                </a:solidFill>
              </a:defRPr>
            </a:lvl9pPr>
          </a:lstStyle>
          <a:p>
            <a:pPr lvl="0"/>
            <a:r>
              <a:rPr lang="en-US" dirty="0"/>
              <a:t>Click to add text</a:t>
            </a:r>
          </a:p>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en-GB" dirty="0"/>
          </a:p>
        </p:txBody>
      </p:sp>
      <p:sp>
        <p:nvSpPr>
          <p:cNvPr id="9" name="Text Placeholder 7">
            <a:extLst>
              <a:ext uri="{FF2B5EF4-FFF2-40B4-BE49-F238E27FC236}">
                <a16:creationId xmlns="" xmlns:a16="http://schemas.microsoft.com/office/drawing/2014/main" id="{31550AFC-90F7-4DB2-BCDA-549CDDC409A4}"/>
              </a:ext>
            </a:extLst>
          </p:cNvPr>
          <p:cNvSpPr>
            <a:spLocks noGrp="1"/>
          </p:cNvSpPr>
          <p:nvPr>
            <p:ph type="body" sz="quarter" idx="14" hasCustomPrompt="1"/>
          </p:nvPr>
        </p:nvSpPr>
        <p:spPr>
          <a:xfrm>
            <a:off x="3502025" y="1866899"/>
            <a:ext cx="2879725" cy="4310063"/>
          </a:xfrm>
        </p:spPr>
        <p:txBody>
          <a:bodyPr/>
          <a:lstStyle>
            <a:lvl1pPr marL="0" indent="0">
              <a:spcBef>
                <a:spcPts val="500"/>
              </a:spcBef>
              <a:spcAft>
                <a:spcPts val="0"/>
              </a:spcAft>
              <a:buNone/>
              <a:defRPr sz="1800" b="1">
                <a:solidFill>
                  <a:schemeClr val="tx1"/>
                </a:solidFill>
              </a:defRPr>
            </a:lvl1pPr>
            <a:lvl2pPr marL="0" indent="0">
              <a:buNone/>
              <a:defRPr sz="1600">
                <a:solidFill>
                  <a:schemeClr val="tx1"/>
                </a:solidFill>
              </a:defRPr>
            </a:lvl2pPr>
            <a:lvl3pPr marL="0" indent="0">
              <a:buNone/>
              <a:defRPr sz="1600">
                <a:solidFill>
                  <a:schemeClr val="tx1"/>
                </a:solidFill>
              </a:defRPr>
            </a:lvl3pPr>
            <a:lvl4pPr marL="0" indent="0">
              <a:buNone/>
              <a:defRPr sz="1600">
                <a:solidFill>
                  <a:schemeClr val="tx1"/>
                </a:solidFill>
              </a:defRPr>
            </a:lvl4pPr>
            <a:lvl5pPr marL="0" indent="0">
              <a:buNone/>
              <a:defRPr sz="1600">
                <a:solidFill>
                  <a:schemeClr val="tx1"/>
                </a:solidFill>
              </a:defRPr>
            </a:lvl5pPr>
            <a:lvl6pPr marL="0" indent="0">
              <a:buNone/>
              <a:defRPr sz="1600">
                <a:solidFill>
                  <a:schemeClr val="tx1"/>
                </a:solidFill>
              </a:defRPr>
            </a:lvl6pPr>
            <a:lvl7pPr marL="0" indent="0">
              <a:buNone/>
              <a:defRPr sz="1600">
                <a:solidFill>
                  <a:schemeClr val="tx1"/>
                </a:solidFill>
              </a:defRPr>
            </a:lvl7pPr>
            <a:lvl8pPr marL="0" indent="0">
              <a:buNone/>
              <a:defRPr sz="1600">
                <a:solidFill>
                  <a:schemeClr val="tx1"/>
                </a:solidFill>
              </a:defRPr>
            </a:lvl8pPr>
            <a:lvl9pPr marL="0" indent="0">
              <a:buNone/>
              <a:defRPr sz="1600">
                <a:solidFill>
                  <a:schemeClr val="tx1"/>
                </a:solidFill>
              </a:defRPr>
            </a:lvl9pPr>
          </a:lstStyle>
          <a:p>
            <a:pPr lvl="0"/>
            <a:r>
              <a:rPr lang="en-US" dirty="0"/>
              <a:t>Click to add text</a:t>
            </a:r>
          </a:p>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en-GB" dirty="0"/>
          </a:p>
        </p:txBody>
      </p:sp>
      <p:sp>
        <p:nvSpPr>
          <p:cNvPr id="8" name="Text Placeholder 7"/>
          <p:cNvSpPr>
            <a:spLocks noGrp="1"/>
          </p:cNvSpPr>
          <p:nvPr>
            <p:ph type="body" sz="quarter" idx="13" hasCustomPrompt="1"/>
          </p:nvPr>
        </p:nvSpPr>
        <p:spPr>
          <a:xfrm>
            <a:off x="434975" y="1866899"/>
            <a:ext cx="2879725" cy="4310063"/>
          </a:xfrm>
        </p:spPr>
        <p:txBody>
          <a:bodyPr/>
          <a:lstStyle>
            <a:lvl1pPr marL="0" indent="0">
              <a:spcBef>
                <a:spcPts val="500"/>
              </a:spcBef>
              <a:spcAft>
                <a:spcPts val="0"/>
              </a:spcAft>
              <a:buNone/>
              <a:defRPr sz="1800" b="1">
                <a:solidFill>
                  <a:schemeClr val="tx1"/>
                </a:solidFill>
              </a:defRPr>
            </a:lvl1pPr>
            <a:lvl2pPr marL="0" indent="0">
              <a:buNone/>
              <a:defRPr sz="1600">
                <a:solidFill>
                  <a:schemeClr val="tx1"/>
                </a:solidFill>
              </a:defRPr>
            </a:lvl2pPr>
            <a:lvl3pPr marL="0" indent="0">
              <a:buNone/>
              <a:defRPr sz="1600">
                <a:solidFill>
                  <a:schemeClr val="tx1"/>
                </a:solidFill>
              </a:defRPr>
            </a:lvl3pPr>
            <a:lvl4pPr marL="0" indent="0">
              <a:buNone/>
              <a:defRPr sz="1600">
                <a:solidFill>
                  <a:schemeClr val="tx1"/>
                </a:solidFill>
              </a:defRPr>
            </a:lvl4pPr>
            <a:lvl5pPr marL="0" indent="0">
              <a:buNone/>
              <a:defRPr sz="1600">
                <a:solidFill>
                  <a:schemeClr val="tx1"/>
                </a:solidFill>
              </a:defRPr>
            </a:lvl5pPr>
            <a:lvl6pPr marL="0" indent="0">
              <a:buNone/>
              <a:defRPr sz="1600">
                <a:solidFill>
                  <a:schemeClr val="tx1"/>
                </a:solidFill>
              </a:defRPr>
            </a:lvl6pPr>
            <a:lvl7pPr marL="0" indent="0">
              <a:buNone/>
              <a:defRPr sz="1600">
                <a:solidFill>
                  <a:schemeClr val="tx1"/>
                </a:solidFill>
              </a:defRPr>
            </a:lvl7pPr>
            <a:lvl8pPr marL="0" indent="0">
              <a:buNone/>
              <a:defRPr sz="1600">
                <a:solidFill>
                  <a:schemeClr val="tx1"/>
                </a:solidFill>
              </a:defRPr>
            </a:lvl8pPr>
            <a:lvl9pPr marL="0" indent="0">
              <a:buNone/>
              <a:defRPr sz="1600">
                <a:solidFill>
                  <a:schemeClr val="tx1"/>
                </a:solidFill>
              </a:defRPr>
            </a:lvl9pPr>
          </a:lstStyle>
          <a:p>
            <a:pPr lvl="0"/>
            <a:r>
              <a:rPr lang="en-US" dirty="0"/>
              <a:t>Click to add text</a:t>
            </a:r>
          </a:p>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en-GB"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sp>
        <p:nvSpPr>
          <p:cNvPr id="3" name="Date Placeholder 2">
            <a:extLst>
              <a:ext uri="{FF2B5EF4-FFF2-40B4-BE49-F238E27FC236}">
                <a16:creationId xmlns="" xmlns:a16="http://schemas.microsoft.com/office/drawing/2014/main" id="{13A58BAC-17E8-4D6C-A595-98034819CD9A}"/>
              </a:ext>
            </a:extLst>
          </p:cNvPr>
          <p:cNvSpPr>
            <a:spLocks noGrp="1"/>
          </p:cNvSpPr>
          <p:nvPr>
            <p:ph type="dt" sz="half" idx="16"/>
          </p:nvPr>
        </p:nvSpPr>
        <p:spPr/>
        <p:txBody>
          <a:bodyPr/>
          <a:lstStyle/>
          <a:p>
            <a:endParaRPr lang="en-GB" dirty="0"/>
          </a:p>
        </p:txBody>
      </p:sp>
      <p:sp>
        <p:nvSpPr>
          <p:cNvPr id="4" name="Slide Number Placeholder 3">
            <a:extLst>
              <a:ext uri="{FF2B5EF4-FFF2-40B4-BE49-F238E27FC236}">
                <a16:creationId xmlns="" xmlns:a16="http://schemas.microsoft.com/office/drawing/2014/main" id="{6FBB4778-4208-4AB5-A56C-AE25DB83AB95}"/>
              </a:ext>
            </a:extLst>
          </p:cNvPr>
          <p:cNvSpPr>
            <a:spLocks noGrp="1"/>
          </p:cNvSpPr>
          <p:nvPr>
            <p:ph type="sldNum" sz="quarter" idx="17"/>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29036256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 Three Box B">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AU"/>
              <a:t>Deakin University CRICOS Provider Code: 00113B</a:t>
            </a:r>
            <a:endParaRPr lang="en-GB"/>
          </a:p>
        </p:txBody>
      </p:sp>
      <p:sp>
        <p:nvSpPr>
          <p:cNvPr id="12" name="Text Placeholder 7">
            <a:extLst>
              <a:ext uri="{FF2B5EF4-FFF2-40B4-BE49-F238E27FC236}">
                <a16:creationId xmlns="" xmlns:a16="http://schemas.microsoft.com/office/drawing/2014/main" id="{3AEA2733-1074-4E88-BFB1-608DFC511FB4}"/>
              </a:ext>
            </a:extLst>
          </p:cNvPr>
          <p:cNvSpPr>
            <a:spLocks noGrp="1"/>
          </p:cNvSpPr>
          <p:nvPr>
            <p:ph type="body" sz="quarter" idx="15" hasCustomPrompt="1"/>
          </p:nvPr>
        </p:nvSpPr>
        <p:spPr>
          <a:xfrm>
            <a:off x="7078980" y="1935480"/>
            <a:ext cx="2865120" cy="2788920"/>
          </a:xfrm>
          <a:prstGeom prst="roundRect">
            <a:avLst>
              <a:gd name="adj" fmla="val 4645"/>
            </a:avLst>
          </a:prstGeom>
          <a:ln w="19050">
            <a:solidFill>
              <a:schemeClr val="tx2"/>
            </a:solidFill>
          </a:ln>
        </p:spPr>
        <p:txBody>
          <a:bodyPr lIns="162000" tIns="162000" rIns="162000" bIns="162000"/>
          <a:lstStyle>
            <a:lvl1pPr marL="0" indent="0">
              <a:spcBef>
                <a:spcPts val="500"/>
              </a:spcBef>
              <a:spcAft>
                <a:spcPts val="0"/>
              </a:spcAft>
              <a:buNone/>
              <a:defRPr sz="1800" b="1">
                <a:solidFill>
                  <a:schemeClr val="tx1"/>
                </a:solidFill>
              </a:defRPr>
            </a:lvl1pPr>
            <a:lvl2pPr marL="0" indent="0">
              <a:buNone/>
              <a:defRPr sz="1600"/>
            </a:lvl2pPr>
            <a:lvl3pPr marL="0" indent="0">
              <a:buNone/>
              <a:defRPr sz="1600"/>
            </a:lvl3pPr>
            <a:lvl4pPr marL="0" indent="0">
              <a:buNone/>
              <a:defRPr sz="1600"/>
            </a:lvl4pPr>
            <a:lvl5pPr marL="0" indent="0">
              <a:buNone/>
              <a:defRPr sz="1600"/>
            </a:lvl5pPr>
            <a:lvl6pPr marL="0" indent="0">
              <a:buNone/>
              <a:defRPr sz="1600"/>
            </a:lvl6pPr>
            <a:lvl7pPr marL="0" indent="0">
              <a:buNone/>
              <a:defRPr sz="1600"/>
            </a:lvl7pPr>
            <a:lvl8pPr marL="0" indent="0">
              <a:buNone/>
              <a:defRPr sz="1600"/>
            </a:lvl8pPr>
            <a:lvl9pPr marL="0" indent="0">
              <a:buNone/>
              <a:defRPr sz="1600"/>
            </a:lvl9pPr>
          </a:lstStyle>
          <a:p>
            <a:pPr lvl="0"/>
            <a:r>
              <a:rPr lang="en-US" dirty="0"/>
              <a:t>Click to add text</a:t>
            </a:r>
          </a:p>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en-GB" dirty="0"/>
          </a:p>
        </p:txBody>
      </p:sp>
      <p:sp>
        <p:nvSpPr>
          <p:cNvPr id="11" name="Text Placeholder 7">
            <a:extLst>
              <a:ext uri="{FF2B5EF4-FFF2-40B4-BE49-F238E27FC236}">
                <a16:creationId xmlns="" xmlns:a16="http://schemas.microsoft.com/office/drawing/2014/main" id="{55BB8D98-408E-46F3-8147-011B3F4094F4}"/>
              </a:ext>
            </a:extLst>
          </p:cNvPr>
          <p:cNvSpPr>
            <a:spLocks noGrp="1"/>
          </p:cNvSpPr>
          <p:nvPr>
            <p:ph type="body" sz="quarter" idx="14" hasCustomPrompt="1"/>
          </p:nvPr>
        </p:nvSpPr>
        <p:spPr>
          <a:xfrm>
            <a:off x="3787140" y="1935480"/>
            <a:ext cx="2865120" cy="2788920"/>
          </a:xfrm>
          <a:prstGeom prst="roundRect">
            <a:avLst>
              <a:gd name="adj" fmla="val 4645"/>
            </a:avLst>
          </a:prstGeom>
          <a:ln w="19050">
            <a:solidFill>
              <a:schemeClr val="tx2"/>
            </a:solidFill>
          </a:ln>
        </p:spPr>
        <p:txBody>
          <a:bodyPr lIns="162000" tIns="162000" rIns="162000" bIns="162000"/>
          <a:lstStyle>
            <a:lvl1pPr marL="0" indent="0">
              <a:spcBef>
                <a:spcPts val="500"/>
              </a:spcBef>
              <a:spcAft>
                <a:spcPts val="0"/>
              </a:spcAft>
              <a:buNone/>
              <a:defRPr sz="1800" b="1">
                <a:solidFill>
                  <a:schemeClr val="tx1"/>
                </a:solidFill>
              </a:defRPr>
            </a:lvl1pPr>
            <a:lvl2pPr marL="0" indent="0">
              <a:buNone/>
              <a:defRPr sz="1600"/>
            </a:lvl2pPr>
            <a:lvl3pPr marL="0" indent="0">
              <a:buNone/>
              <a:defRPr sz="1600"/>
            </a:lvl3pPr>
            <a:lvl4pPr marL="0" indent="0">
              <a:buNone/>
              <a:defRPr sz="1600"/>
            </a:lvl4pPr>
            <a:lvl5pPr marL="0" indent="0">
              <a:buNone/>
              <a:defRPr sz="1600"/>
            </a:lvl5pPr>
            <a:lvl6pPr marL="0" indent="0">
              <a:buNone/>
              <a:defRPr sz="1600"/>
            </a:lvl6pPr>
            <a:lvl7pPr marL="0" indent="0">
              <a:buNone/>
              <a:defRPr sz="1600"/>
            </a:lvl7pPr>
            <a:lvl8pPr marL="0" indent="0">
              <a:buNone/>
              <a:defRPr sz="1600"/>
            </a:lvl8pPr>
            <a:lvl9pPr marL="0" indent="0">
              <a:buNone/>
              <a:defRPr sz="1600"/>
            </a:lvl9pPr>
          </a:lstStyle>
          <a:p>
            <a:pPr lvl="0"/>
            <a:r>
              <a:rPr lang="en-US" dirty="0"/>
              <a:t>Click to add text</a:t>
            </a:r>
          </a:p>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en-GB" dirty="0"/>
          </a:p>
        </p:txBody>
      </p:sp>
      <p:sp>
        <p:nvSpPr>
          <p:cNvPr id="8" name="Text Placeholder 7"/>
          <p:cNvSpPr>
            <a:spLocks noGrp="1"/>
          </p:cNvSpPr>
          <p:nvPr>
            <p:ph type="body" sz="quarter" idx="13" hasCustomPrompt="1"/>
          </p:nvPr>
        </p:nvSpPr>
        <p:spPr>
          <a:xfrm>
            <a:off x="502920" y="1935480"/>
            <a:ext cx="2865120" cy="2788920"/>
          </a:xfrm>
          <a:prstGeom prst="roundRect">
            <a:avLst>
              <a:gd name="adj" fmla="val 4645"/>
            </a:avLst>
          </a:prstGeom>
          <a:ln w="19050">
            <a:solidFill>
              <a:schemeClr val="tx2"/>
            </a:solidFill>
          </a:ln>
        </p:spPr>
        <p:txBody>
          <a:bodyPr lIns="162000" tIns="162000" rIns="162000" bIns="162000"/>
          <a:lstStyle>
            <a:lvl1pPr marL="0" indent="0">
              <a:spcBef>
                <a:spcPts val="500"/>
              </a:spcBef>
              <a:spcAft>
                <a:spcPts val="0"/>
              </a:spcAft>
              <a:buNone/>
              <a:defRPr sz="1800" b="1">
                <a:solidFill>
                  <a:schemeClr val="tx1"/>
                </a:solidFill>
              </a:defRPr>
            </a:lvl1pPr>
            <a:lvl2pPr marL="0" indent="0">
              <a:buNone/>
              <a:defRPr sz="1600"/>
            </a:lvl2pPr>
            <a:lvl3pPr marL="0" indent="0">
              <a:buNone/>
              <a:defRPr sz="1600"/>
            </a:lvl3pPr>
            <a:lvl4pPr marL="0" indent="0">
              <a:buNone/>
              <a:defRPr sz="1600"/>
            </a:lvl4pPr>
            <a:lvl5pPr marL="0" indent="0">
              <a:buNone/>
              <a:defRPr sz="1600"/>
            </a:lvl5pPr>
            <a:lvl6pPr marL="0" indent="0">
              <a:buNone/>
              <a:defRPr sz="1600"/>
            </a:lvl6pPr>
            <a:lvl7pPr marL="0" indent="0">
              <a:buNone/>
              <a:defRPr sz="1600"/>
            </a:lvl7pPr>
            <a:lvl8pPr marL="0" indent="0">
              <a:buNone/>
              <a:defRPr sz="1600"/>
            </a:lvl8pPr>
            <a:lvl9pPr marL="0" indent="0">
              <a:buNone/>
              <a:defRPr sz="1600"/>
            </a:lvl9pPr>
          </a:lstStyle>
          <a:p>
            <a:pPr lvl="0"/>
            <a:r>
              <a:rPr lang="en-US" dirty="0"/>
              <a:t>Click to add text</a:t>
            </a:r>
          </a:p>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en-GB"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sp>
        <p:nvSpPr>
          <p:cNvPr id="3" name="Date Placeholder 2">
            <a:extLst>
              <a:ext uri="{FF2B5EF4-FFF2-40B4-BE49-F238E27FC236}">
                <a16:creationId xmlns="" xmlns:a16="http://schemas.microsoft.com/office/drawing/2014/main" id="{45660EE5-4D23-4105-A8BF-FDAE7A1D5CA5}"/>
              </a:ext>
            </a:extLst>
          </p:cNvPr>
          <p:cNvSpPr>
            <a:spLocks noGrp="1"/>
          </p:cNvSpPr>
          <p:nvPr>
            <p:ph type="dt" sz="half" idx="16"/>
          </p:nvPr>
        </p:nvSpPr>
        <p:spPr/>
        <p:txBody>
          <a:bodyPr/>
          <a:lstStyle/>
          <a:p>
            <a:endParaRPr lang="en-GB" dirty="0"/>
          </a:p>
        </p:txBody>
      </p:sp>
      <p:sp>
        <p:nvSpPr>
          <p:cNvPr id="4" name="Slide Number Placeholder 3">
            <a:extLst>
              <a:ext uri="{FF2B5EF4-FFF2-40B4-BE49-F238E27FC236}">
                <a16:creationId xmlns="" xmlns:a16="http://schemas.microsoft.com/office/drawing/2014/main" id="{589ACE92-6221-450E-ABE8-EA74F928C6A9}"/>
              </a:ext>
            </a:extLst>
          </p:cNvPr>
          <p:cNvSpPr>
            <a:spLocks noGrp="1"/>
          </p:cNvSpPr>
          <p:nvPr>
            <p:ph type="sldNum" sz="quarter" idx="17"/>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32058316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 Two Box A">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AU"/>
              <a:t>Deakin University CRICOS Provider Code: 00113B</a:t>
            </a:r>
            <a:endParaRPr lang="en-GB"/>
          </a:p>
        </p:txBody>
      </p:sp>
      <p:sp>
        <p:nvSpPr>
          <p:cNvPr id="9" name="Text Placeholder 7">
            <a:extLst>
              <a:ext uri="{FF2B5EF4-FFF2-40B4-BE49-F238E27FC236}">
                <a16:creationId xmlns="" xmlns:a16="http://schemas.microsoft.com/office/drawing/2014/main" id="{31550AFC-90F7-4DB2-BCDA-549CDDC409A4}"/>
              </a:ext>
            </a:extLst>
          </p:cNvPr>
          <p:cNvSpPr>
            <a:spLocks noGrp="1"/>
          </p:cNvSpPr>
          <p:nvPr>
            <p:ph type="body" sz="quarter" idx="14" hasCustomPrompt="1"/>
          </p:nvPr>
        </p:nvSpPr>
        <p:spPr>
          <a:xfrm>
            <a:off x="4820285" y="1866899"/>
            <a:ext cx="3949027" cy="4310063"/>
          </a:xfrm>
        </p:spPr>
        <p:txBody>
          <a:bodyPr/>
          <a:lstStyle>
            <a:lvl1pPr marL="0" indent="0">
              <a:spcBef>
                <a:spcPts val="500"/>
              </a:spcBef>
              <a:spcAft>
                <a:spcPts val="0"/>
              </a:spcAft>
              <a:buNone/>
              <a:defRPr sz="1800" b="1">
                <a:solidFill>
                  <a:schemeClr val="tx1"/>
                </a:solidFill>
              </a:defRPr>
            </a:lvl1pPr>
            <a:lvl2pPr marL="0" indent="0">
              <a:buNone/>
              <a:defRPr sz="1600">
                <a:solidFill>
                  <a:schemeClr val="tx1"/>
                </a:solidFill>
              </a:defRPr>
            </a:lvl2pPr>
            <a:lvl3pPr marL="0" indent="0">
              <a:buNone/>
              <a:defRPr sz="1600">
                <a:solidFill>
                  <a:schemeClr val="tx1"/>
                </a:solidFill>
              </a:defRPr>
            </a:lvl3pPr>
            <a:lvl4pPr marL="0" indent="0">
              <a:buNone/>
              <a:defRPr sz="1600">
                <a:solidFill>
                  <a:schemeClr val="tx1"/>
                </a:solidFill>
              </a:defRPr>
            </a:lvl4pPr>
            <a:lvl5pPr marL="0" indent="0">
              <a:buNone/>
              <a:defRPr sz="1600">
                <a:solidFill>
                  <a:schemeClr val="tx1"/>
                </a:solidFill>
              </a:defRPr>
            </a:lvl5pPr>
            <a:lvl6pPr marL="0" indent="0">
              <a:buNone/>
              <a:defRPr sz="1600">
                <a:solidFill>
                  <a:schemeClr val="tx1"/>
                </a:solidFill>
              </a:defRPr>
            </a:lvl6pPr>
            <a:lvl7pPr marL="0" indent="0">
              <a:buNone/>
              <a:defRPr sz="1600">
                <a:solidFill>
                  <a:schemeClr val="tx1"/>
                </a:solidFill>
              </a:defRPr>
            </a:lvl7pPr>
            <a:lvl8pPr marL="0" indent="0">
              <a:buNone/>
              <a:defRPr sz="1600">
                <a:solidFill>
                  <a:schemeClr val="tx1"/>
                </a:solidFill>
              </a:defRPr>
            </a:lvl8pPr>
            <a:lvl9pPr marL="0" indent="0">
              <a:buNone/>
              <a:defRPr sz="1600">
                <a:solidFill>
                  <a:schemeClr val="tx1"/>
                </a:solidFill>
              </a:defRPr>
            </a:lvl9pPr>
          </a:lstStyle>
          <a:p>
            <a:pPr lvl="0"/>
            <a:r>
              <a:rPr lang="en-US" dirty="0"/>
              <a:t>Click to add text</a:t>
            </a:r>
          </a:p>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en-GB" dirty="0"/>
          </a:p>
        </p:txBody>
      </p:sp>
      <p:sp>
        <p:nvSpPr>
          <p:cNvPr id="8" name="Text Placeholder 7"/>
          <p:cNvSpPr>
            <a:spLocks noGrp="1"/>
          </p:cNvSpPr>
          <p:nvPr>
            <p:ph type="body" sz="quarter" idx="13" hasCustomPrompt="1"/>
          </p:nvPr>
        </p:nvSpPr>
        <p:spPr>
          <a:xfrm>
            <a:off x="434975" y="1866899"/>
            <a:ext cx="4060825" cy="4310063"/>
          </a:xfrm>
        </p:spPr>
        <p:txBody>
          <a:bodyPr/>
          <a:lstStyle>
            <a:lvl1pPr marL="0" indent="0">
              <a:spcBef>
                <a:spcPts val="500"/>
              </a:spcBef>
              <a:spcAft>
                <a:spcPts val="0"/>
              </a:spcAft>
              <a:buNone/>
              <a:defRPr sz="1800" b="1">
                <a:solidFill>
                  <a:schemeClr val="tx1"/>
                </a:solidFill>
              </a:defRPr>
            </a:lvl1pPr>
            <a:lvl2pPr marL="0" indent="0">
              <a:buNone/>
              <a:defRPr sz="1600">
                <a:solidFill>
                  <a:schemeClr val="tx1"/>
                </a:solidFill>
              </a:defRPr>
            </a:lvl2pPr>
            <a:lvl3pPr marL="0" indent="0">
              <a:buNone/>
              <a:defRPr sz="1600">
                <a:solidFill>
                  <a:schemeClr val="tx1"/>
                </a:solidFill>
              </a:defRPr>
            </a:lvl3pPr>
            <a:lvl4pPr marL="0" indent="0">
              <a:buNone/>
              <a:defRPr sz="1600">
                <a:solidFill>
                  <a:schemeClr val="tx1"/>
                </a:solidFill>
              </a:defRPr>
            </a:lvl4pPr>
            <a:lvl5pPr marL="0" indent="0">
              <a:buNone/>
              <a:defRPr sz="1600">
                <a:solidFill>
                  <a:schemeClr val="tx1"/>
                </a:solidFill>
              </a:defRPr>
            </a:lvl5pPr>
            <a:lvl6pPr marL="0" indent="0">
              <a:buNone/>
              <a:defRPr sz="1600">
                <a:solidFill>
                  <a:schemeClr val="tx1"/>
                </a:solidFill>
              </a:defRPr>
            </a:lvl6pPr>
            <a:lvl7pPr marL="0" indent="0">
              <a:buNone/>
              <a:defRPr sz="1600">
                <a:solidFill>
                  <a:schemeClr val="tx1"/>
                </a:solidFill>
              </a:defRPr>
            </a:lvl7pPr>
            <a:lvl8pPr marL="0" indent="0">
              <a:buNone/>
              <a:defRPr sz="1600">
                <a:solidFill>
                  <a:schemeClr val="tx1"/>
                </a:solidFill>
              </a:defRPr>
            </a:lvl8pPr>
            <a:lvl9pPr marL="0" indent="0">
              <a:buNone/>
              <a:defRPr sz="1600">
                <a:solidFill>
                  <a:schemeClr val="tx1"/>
                </a:solidFill>
              </a:defRPr>
            </a:lvl9pPr>
          </a:lstStyle>
          <a:p>
            <a:pPr lvl="0"/>
            <a:r>
              <a:rPr lang="en-US" dirty="0"/>
              <a:t>Click to add text</a:t>
            </a:r>
          </a:p>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en-GB"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sp>
        <p:nvSpPr>
          <p:cNvPr id="3" name="Date Placeholder 2">
            <a:extLst>
              <a:ext uri="{FF2B5EF4-FFF2-40B4-BE49-F238E27FC236}">
                <a16:creationId xmlns="" xmlns:a16="http://schemas.microsoft.com/office/drawing/2014/main" id="{996E297F-AFFC-4C43-BC4A-7A8CB4E8AA82}"/>
              </a:ext>
            </a:extLst>
          </p:cNvPr>
          <p:cNvSpPr>
            <a:spLocks noGrp="1"/>
          </p:cNvSpPr>
          <p:nvPr>
            <p:ph type="dt" sz="half" idx="15"/>
          </p:nvPr>
        </p:nvSpPr>
        <p:spPr/>
        <p:txBody>
          <a:bodyPr/>
          <a:lstStyle/>
          <a:p>
            <a:endParaRPr lang="en-GB" dirty="0"/>
          </a:p>
        </p:txBody>
      </p:sp>
      <p:sp>
        <p:nvSpPr>
          <p:cNvPr id="4" name="Slide Number Placeholder 3">
            <a:extLst>
              <a:ext uri="{FF2B5EF4-FFF2-40B4-BE49-F238E27FC236}">
                <a16:creationId xmlns="" xmlns:a16="http://schemas.microsoft.com/office/drawing/2014/main" id="{97610F42-6B6F-4A1D-AC5F-6B3EF05DD59F}"/>
              </a:ext>
            </a:extLst>
          </p:cNvPr>
          <p:cNvSpPr>
            <a:spLocks noGrp="1"/>
          </p:cNvSpPr>
          <p:nvPr>
            <p:ph type="sldNum" sz="quarter" idx="16"/>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7897844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 Two Box B">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AU"/>
              <a:t>Deakin University CRICOS Provider Code: 00113B</a:t>
            </a:r>
            <a:endParaRPr lang="en-GB"/>
          </a:p>
        </p:txBody>
      </p:sp>
      <p:sp>
        <p:nvSpPr>
          <p:cNvPr id="11" name="Text Placeholder 7">
            <a:extLst>
              <a:ext uri="{FF2B5EF4-FFF2-40B4-BE49-F238E27FC236}">
                <a16:creationId xmlns="" xmlns:a16="http://schemas.microsoft.com/office/drawing/2014/main" id="{55BB8D98-408E-46F3-8147-011B3F4094F4}"/>
              </a:ext>
            </a:extLst>
          </p:cNvPr>
          <p:cNvSpPr>
            <a:spLocks noGrp="1"/>
          </p:cNvSpPr>
          <p:nvPr>
            <p:ph type="body" sz="quarter" idx="14" hasCustomPrompt="1"/>
          </p:nvPr>
        </p:nvSpPr>
        <p:spPr>
          <a:xfrm>
            <a:off x="5476368" y="1935480"/>
            <a:ext cx="4658232" cy="2788920"/>
          </a:xfrm>
          <a:prstGeom prst="roundRect">
            <a:avLst>
              <a:gd name="adj" fmla="val 4645"/>
            </a:avLst>
          </a:prstGeom>
          <a:ln w="19050">
            <a:solidFill>
              <a:schemeClr val="tx2"/>
            </a:solidFill>
          </a:ln>
        </p:spPr>
        <p:txBody>
          <a:bodyPr lIns="162000" tIns="162000" rIns="162000" bIns="162000"/>
          <a:lstStyle>
            <a:lvl1pPr marL="0" indent="0">
              <a:spcBef>
                <a:spcPts val="500"/>
              </a:spcBef>
              <a:spcAft>
                <a:spcPts val="0"/>
              </a:spcAft>
              <a:buNone/>
              <a:defRPr sz="1800" b="1">
                <a:solidFill>
                  <a:schemeClr val="tx1"/>
                </a:solidFill>
              </a:defRPr>
            </a:lvl1pPr>
            <a:lvl2pPr marL="0" indent="0">
              <a:buNone/>
              <a:defRPr sz="1600">
                <a:solidFill>
                  <a:schemeClr val="tx1"/>
                </a:solidFill>
              </a:defRPr>
            </a:lvl2pPr>
            <a:lvl3pPr marL="0" indent="0">
              <a:buNone/>
              <a:defRPr sz="1600">
                <a:solidFill>
                  <a:schemeClr val="tx1"/>
                </a:solidFill>
              </a:defRPr>
            </a:lvl3pPr>
            <a:lvl4pPr marL="0" indent="0">
              <a:buNone/>
              <a:defRPr sz="1600">
                <a:solidFill>
                  <a:schemeClr val="tx1"/>
                </a:solidFill>
              </a:defRPr>
            </a:lvl4pPr>
            <a:lvl5pPr marL="0" indent="0">
              <a:buNone/>
              <a:defRPr sz="1600">
                <a:solidFill>
                  <a:schemeClr val="tx1"/>
                </a:solidFill>
              </a:defRPr>
            </a:lvl5pPr>
            <a:lvl6pPr marL="0" indent="0">
              <a:buNone/>
              <a:defRPr sz="1600">
                <a:solidFill>
                  <a:schemeClr val="tx1"/>
                </a:solidFill>
              </a:defRPr>
            </a:lvl6pPr>
            <a:lvl7pPr marL="0" indent="0">
              <a:buNone/>
              <a:defRPr sz="1600">
                <a:solidFill>
                  <a:schemeClr val="tx1"/>
                </a:solidFill>
              </a:defRPr>
            </a:lvl7pPr>
            <a:lvl8pPr marL="0" indent="0">
              <a:buNone/>
              <a:defRPr sz="1600">
                <a:solidFill>
                  <a:schemeClr val="tx1"/>
                </a:solidFill>
              </a:defRPr>
            </a:lvl8pPr>
            <a:lvl9pPr marL="0" indent="0">
              <a:buNone/>
              <a:defRPr sz="1600">
                <a:solidFill>
                  <a:schemeClr val="tx1"/>
                </a:solidFill>
              </a:defRPr>
            </a:lvl9pPr>
          </a:lstStyle>
          <a:p>
            <a:pPr lvl="0"/>
            <a:r>
              <a:rPr lang="en-US" dirty="0"/>
              <a:t>Click to add text</a:t>
            </a:r>
          </a:p>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en-GB" dirty="0"/>
          </a:p>
        </p:txBody>
      </p:sp>
      <p:sp>
        <p:nvSpPr>
          <p:cNvPr id="8" name="Text Placeholder 7"/>
          <p:cNvSpPr>
            <a:spLocks noGrp="1"/>
          </p:cNvSpPr>
          <p:nvPr>
            <p:ph type="body" sz="quarter" idx="13" hasCustomPrompt="1"/>
          </p:nvPr>
        </p:nvSpPr>
        <p:spPr>
          <a:xfrm>
            <a:off x="455294" y="1935480"/>
            <a:ext cx="4650105" cy="2788920"/>
          </a:xfrm>
          <a:prstGeom prst="roundRect">
            <a:avLst>
              <a:gd name="adj" fmla="val 4645"/>
            </a:avLst>
          </a:prstGeom>
          <a:ln w="19050">
            <a:solidFill>
              <a:schemeClr val="tx2"/>
            </a:solidFill>
          </a:ln>
        </p:spPr>
        <p:txBody>
          <a:bodyPr lIns="162000" tIns="162000" rIns="162000" bIns="162000"/>
          <a:lstStyle>
            <a:lvl1pPr marL="0" indent="0">
              <a:spcBef>
                <a:spcPts val="500"/>
              </a:spcBef>
              <a:spcAft>
                <a:spcPts val="0"/>
              </a:spcAft>
              <a:buNone/>
              <a:defRPr sz="1800" b="1">
                <a:solidFill>
                  <a:schemeClr val="tx1"/>
                </a:solidFill>
              </a:defRPr>
            </a:lvl1pPr>
            <a:lvl2pPr marL="0" indent="0">
              <a:buNone/>
              <a:defRPr sz="1600">
                <a:solidFill>
                  <a:schemeClr val="tx1"/>
                </a:solidFill>
              </a:defRPr>
            </a:lvl2pPr>
            <a:lvl3pPr marL="0" indent="0">
              <a:buNone/>
              <a:defRPr sz="1600">
                <a:solidFill>
                  <a:schemeClr val="tx1"/>
                </a:solidFill>
              </a:defRPr>
            </a:lvl3pPr>
            <a:lvl4pPr marL="0" indent="0">
              <a:buNone/>
              <a:defRPr sz="1600">
                <a:solidFill>
                  <a:schemeClr val="tx1"/>
                </a:solidFill>
              </a:defRPr>
            </a:lvl4pPr>
            <a:lvl5pPr marL="0" indent="0">
              <a:buNone/>
              <a:defRPr sz="1600">
                <a:solidFill>
                  <a:schemeClr val="tx1"/>
                </a:solidFill>
              </a:defRPr>
            </a:lvl5pPr>
            <a:lvl6pPr marL="0" indent="0">
              <a:buNone/>
              <a:defRPr sz="1600">
                <a:solidFill>
                  <a:schemeClr val="tx1"/>
                </a:solidFill>
              </a:defRPr>
            </a:lvl6pPr>
            <a:lvl7pPr marL="0" indent="0">
              <a:buNone/>
              <a:defRPr sz="1600">
                <a:solidFill>
                  <a:schemeClr val="tx1"/>
                </a:solidFill>
              </a:defRPr>
            </a:lvl7pPr>
            <a:lvl8pPr marL="0" indent="0">
              <a:buNone/>
              <a:defRPr sz="1600">
                <a:solidFill>
                  <a:schemeClr val="tx1"/>
                </a:solidFill>
              </a:defRPr>
            </a:lvl8pPr>
            <a:lvl9pPr marL="0" indent="0">
              <a:buNone/>
              <a:defRPr sz="1600">
                <a:solidFill>
                  <a:schemeClr val="tx1"/>
                </a:solidFill>
              </a:defRPr>
            </a:lvl9pPr>
          </a:lstStyle>
          <a:p>
            <a:pPr lvl="0"/>
            <a:r>
              <a:rPr lang="en-US" dirty="0"/>
              <a:t>Click to add text</a:t>
            </a:r>
          </a:p>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en-GB"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sp>
        <p:nvSpPr>
          <p:cNvPr id="3" name="Date Placeholder 2">
            <a:extLst>
              <a:ext uri="{FF2B5EF4-FFF2-40B4-BE49-F238E27FC236}">
                <a16:creationId xmlns="" xmlns:a16="http://schemas.microsoft.com/office/drawing/2014/main" id="{02D4F429-575C-4C96-A1A4-C9A9633C4ACD}"/>
              </a:ext>
            </a:extLst>
          </p:cNvPr>
          <p:cNvSpPr>
            <a:spLocks noGrp="1"/>
          </p:cNvSpPr>
          <p:nvPr>
            <p:ph type="dt" sz="half" idx="15"/>
          </p:nvPr>
        </p:nvSpPr>
        <p:spPr/>
        <p:txBody>
          <a:bodyPr/>
          <a:lstStyle/>
          <a:p>
            <a:endParaRPr lang="en-GB" dirty="0"/>
          </a:p>
        </p:txBody>
      </p:sp>
      <p:sp>
        <p:nvSpPr>
          <p:cNvPr id="4" name="Slide Number Placeholder 3">
            <a:extLst>
              <a:ext uri="{FF2B5EF4-FFF2-40B4-BE49-F238E27FC236}">
                <a16:creationId xmlns="" xmlns:a16="http://schemas.microsoft.com/office/drawing/2014/main" id="{4EE50ECC-2456-4D51-A9C7-11D8B075991B}"/>
              </a:ext>
            </a:extLst>
          </p:cNvPr>
          <p:cNvSpPr>
            <a:spLocks noGrp="1"/>
          </p:cNvSpPr>
          <p:nvPr>
            <p:ph type="sldNum" sz="quarter" idx="16"/>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22790381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ull-out Text">
    <p:spTree>
      <p:nvGrpSpPr>
        <p:cNvPr id="1" name=""/>
        <p:cNvGrpSpPr/>
        <p:nvPr/>
      </p:nvGrpSpPr>
      <p:grpSpPr>
        <a:xfrm>
          <a:off x="0" y="0"/>
          <a:ext cx="0" cy="0"/>
          <a:chOff x="0" y="0"/>
          <a:chExt cx="0" cy="0"/>
        </a:xfrm>
      </p:grpSpPr>
      <p:sp>
        <p:nvSpPr>
          <p:cNvPr id="21" name="Rectangle 20">
            <a:extLst>
              <a:ext uri="{FF2B5EF4-FFF2-40B4-BE49-F238E27FC236}">
                <a16:creationId xmlns="" xmlns:a16="http://schemas.microsoft.com/office/drawing/2014/main" id="{EF03315E-CD2C-412E-B9D4-9CC06832EDD4}"/>
              </a:ext>
            </a:extLst>
          </p:cNvPr>
          <p:cNvSpPr/>
          <p:nvPr userDrawn="1"/>
        </p:nvSpPr>
        <p:spPr>
          <a:xfrm>
            <a:off x="0" y="0"/>
            <a:ext cx="12191999" cy="518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Picture Placeholder 15">
            <a:extLst>
              <a:ext uri="{FF2B5EF4-FFF2-40B4-BE49-F238E27FC236}">
                <a16:creationId xmlns="" xmlns:a16="http://schemas.microsoft.com/office/drawing/2014/main" id="{0FCE13B1-D79A-444F-B333-38B89203CDC6}"/>
              </a:ext>
            </a:extLst>
          </p:cNvPr>
          <p:cNvSpPr>
            <a:spLocks noGrp="1"/>
          </p:cNvSpPr>
          <p:nvPr>
            <p:ph type="pic" sz="quarter" idx="13" hasCustomPrompt="1"/>
          </p:nvPr>
        </p:nvSpPr>
        <p:spPr>
          <a:xfrm>
            <a:off x="0" y="1168527"/>
            <a:ext cx="6914081" cy="5040000"/>
          </a:xfrm>
          <a:custGeom>
            <a:avLst/>
            <a:gdLst>
              <a:gd name="connsiteX0" fmla="*/ 0 w 6914081"/>
              <a:gd name="connsiteY0" fmla="*/ 0 h 5040000"/>
              <a:gd name="connsiteX1" fmla="*/ 1718132 w 6914081"/>
              <a:gd name="connsiteY1" fmla="*/ 0 h 5040000"/>
              <a:gd name="connsiteX2" fmla="*/ 1849535 w 6914081"/>
              <a:gd name="connsiteY2" fmla="*/ 0 h 5040000"/>
              <a:gd name="connsiteX3" fmla="*/ 1961211 w 6914081"/>
              <a:gd name="connsiteY3" fmla="*/ 0 h 5040000"/>
              <a:gd name="connsiteX4" fmla="*/ 4393721 w 6914081"/>
              <a:gd name="connsiteY4" fmla="*/ 0 h 5040000"/>
              <a:gd name="connsiteX5" fmla="*/ 6914081 w 6914081"/>
              <a:gd name="connsiteY5" fmla="*/ 2520000 h 5040000"/>
              <a:gd name="connsiteX6" fmla="*/ 4393721 w 6914081"/>
              <a:gd name="connsiteY6" fmla="*/ 5040000 h 5040000"/>
              <a:gd name="connsiteX7" fmla="*/ 1859227 w 6914081"/>
              <a:gd name="connsiteY7" fmla="*/ 5040000 h 5040000"/>
              <a:gd name="connsiteX8" fmla="*/ 1849535 w 6914081"/>
              <a:gd name="connsiteY8" fmla="*/ 5040000 h 5040000"/>
              <a:gd name="connsiteX9" fmla="*/ 1799784 w 6914081"/>
              <a:gd name="connsiteY9" fmla="*/ 5040000 h 5040000"/>
              <a:gd name="connsiteX10" fmla="*/ 1718132 w 6914081"/>
              <a:gd name="connsiteY10" fmla="*/ 5040000 h 5040000"/>
              <a:gd name="connsiteX11" fmla="*/ 0 w 6914081"/>
              <a:gd name="connsiteY11" fmla="*/ 5040000 h 50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914081" h="5040000">
                <a:moveTo>
                  <a:pt x="0" y="0"/>
                </a:moveTo>
                <a:lnTo>
                  <a:pt x="1718132" y="0"/>
                </a:lnTo>
                <a:lnTo>
                  <a:pt x="1849535" y="0"/>
                </a:lnTo>
                <a:lnTo>
                  <a:pt x="1961211" y="0"/>
                </a:lnTo>
                <a:cubicBezTo>
                  <a:pt x="4393721" y="0"/>
                  <a:pt x="4393721" y="0"/>
                  <a:pt x="4393721" y="0"/>
                </a:cubicBezTo>
                <a:cubicBezTo>
                  <a:pt x="5785141" y="0"/>
                  <a:pt x="6914081" y="1128780"/>
                  <a:pt x="6914081" y="2520000"/>
                </a:cubicBezTo>
                <a:cubicBezTo>
                  <a:pt x="6914081" y="3911221"/>
                  <a:pt x="5785141" y="5040000"/>
                  <a:pt x="4393721" y="5040000"/>
                </a:cubicBezTo>
                <a:cubicBezTo>
                  <a:pt x="2721478" y="5040000"/>
                  <a:pt x="2094386" y="5040000"/>
                  <a:pt x="1859227" y="5040000"/>
                </a:cubicBezTo>
                <a:lnTo>
                  <a:pt x="1849535" y="5040000"/>
                </a:lnTo>
                <a:lnTo>
                  <a:pt x="1799784" y="5040000"/>
                </a:lnTo>
                <a:cubicBezTo>
                  <a:pt x="1718132" y="5040000"/>
                  <a:pt x="1718132" y="5040000"/>
                  <a:pt x="1718132" y="5040000"/>
                </a:cubicBezTo>
                <a:lnTo>
                  <a:pt x="0" y="5040000"/>
                </a:lnTo>
                <a:close/>
              </a:path>
            </a:pathLst>
          </a:custGeom>
          <a:solidFill>
            <a:schemeClr val="bg1">
              <a:lumMod val="75000"/>
            </a:schemeClr>
          </a:solidFill>
        </p:spPr>
        <p:txBody>
          <a:bodyPr wrap="square" lIns="144000" tIns="144000">
            <a:noAutofit/>
          </a:bodyPr>
          <a:lstStyle>
            <a:lvl1pPr>
              <a:defRPr sz="1400">
                <a:solidFill>
                  <a:schemeClr val="bg1"/>
                </a:solidFill>
              </a:defRPr>
            </a:lvl1pPr>
          </a:lstStyle>
          <a:p>
            <a:r>
              <a:rPr lang="en-AU" sz="1400" dirty="0"/>
              <a:t>Click Icon to Add Image</a:t>
            </a:r>
            <a:endParaRPr lang="en-AU" dirty="0"/>
          </a:p>
        </p:txBody>
      </p:sp>
      <p:grpSp>
        <p:nvGrpSpPr>
          <p:cNvPr id="7" name="Group 6">
            <a:extLst>
              <a:ext uri="{FF2B5EF4-FFF2-40B4-BE49-F238E27FC236}">
                <a16:creationId xmlns="" xmlns:a16="http://schemas.microsoft.com/office/drawing/2014/main" id="{C6C220E7-CF4D-42E3-BD00-DA74E54897BF}"/>
              </a:ext>
            </a:extLst>
          </p:cNvPr>
          <p:cNvGrpSpPr/>
          <p:nvPr userDrawn="1"/>
        </p:nvGrpSpPr>
        <p:grpSpPr>
          <a:xfrm>
            <a:off x="10928350" y="5589545"/>
            <a:ext cx="1062566" cy="1065213"/>
            <a:chOff x="10928350" y="5591175"/>
            <a:chExt cx="1062566" cy="1065213"/>
          </a:xfrm>
        </p:grpSpPr>
        <p:sp>
          <p:nvSpPr>
            <p:cNvPr id="8" name="Text Placeholder 5">
              <a:extLst>
                <a:ext uri="{FF2B5EF4-FFF2-40B4-BE49-F238E27FC236}">
                  <a16:creationId xmlns="" xmlns:a16="http://schemas.microsoft.com/office/drawing/2014/main" id="{5993699A-7443-40CA-9240-B436BDA493CB}"/>
                </a:ext>
              </a:extLst>
            </p:cNvPr>
            <p:cNvSpPr txBox="1">
              <a:spLocks noChangeAspect="1"/>
            </p:cNvSpPr>
            <p:nvPr userDrawn="1"/>
          </p:nvSpPr>
          <p:spPr>
            <a:xfrm>
              <a:off x="10928916" y="5592758"/>
              <a:ext cx="1062000" cy="1062000"/>
            </a:xfrm>
            <a:prstGeom prst="rect">
              <a:avLst/>
            </a:prstGeom>
            <a:blipFill dpi="0" rotWithShape="1">
              <a:blip r:embed="rId2" cstate="screen">
                <a:extLst>
                  <a:ext uri="{28A0092B-C50C-407E-A947-70E740481C1C}">
                    <a14:useLocalDpi xmlns:a14="http://schemas.microsoft.com/office/drawing/2010/main"/>
                  </a:ext>
                </a:extLst>
              </a:blip>
              <a:srcRect/>
              <a:stretch>
                <a:fillRect/>
              </a:stretch>
            </a:blipFill>
          </p:spPr>
          <p:txBody>
            <a:bodyPr/>
            <a:lstStyle>
              <a:lvl1pPr marL="0" indent="0" algn="l" defTabSz="914400"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1pPr>
              <a:lvl2pPr marL="0" indent="0" algn="l" defTabSz="914400"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2pPr>
              <a:lvl3pPr marL="0" indent="0" algn="l" defTabSz="914400" rtl="0" eaLnBrk="1" latinLnBrk="0" hangingPunct="1">
                <a:lnSpc>
                  <a:spcPct val="100000"/>
                </a:lnSpc>
                <a:spcBef>
                  <a:spcPts val="0"/>
                </a:spcBef>
                <a:buSzPct val="110000"/>
                <a:buFont typeface="Arial" panose="020B0604020202020204" pitchFamily="34" charset="0"/>
                <a:buNone/>
                <a:defRPr sz="200" kern="1200">
                  <a:solidFill>
                    <a:schemeClr val="bg1"/>
                  </a:solidFill>
                  <a:latin typeface="+mn-lt"/>
                  <a:ea typeface="+mn-ea"/>
                  <a:cs typeface="+mn-cs"/>
                </a:defRPr>
              </a:lvl3pPr>
              <a:lvl4pPr marL="0" indent="0" algn="l" defTabSz="914400" rtl="0" eaLnBrk="1" latinLnBrk="0" hangingPunct="1">
                <a:lnSpc>
                  <a:spcPct val="100000"/>
                </a:lnSpc>
                <a:spcBef>
                  <a:spcPts val="0"/>
                </a:spcBef>
                <a:buFont typeface="Calibri" panose="020F0502020204030204" pitchFamily="34" charset="0"/>
                <a:buNone/>
                <a:defRPr sz="200" kern="1200">
                  <a:solidFill>
                    <a:schemeClr val="bg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5pPr>
              <a:lvl6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6pPr>
              <a:lvl7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7pPr>
              <a:lvl8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8pPr>
              <a:lvl9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9pPr>
            </a:lstStyle>
            <a:p>
              <a:r>
                <a:rPr lang="en-US"/>
                <a:t>   </a:t>
              </a:r>
              <a:endParaRPr lang="en-AU" dirty="0"/>
            </a:p>
          </p:txBody>
        </p:sp>
        <p:sp>
          <p:nvSpPr>
            <p:cNvPr id="9" name="Freeform 6">
              <a:extLst>
                <a:ext uri="{FF2B5EF4-FFF2-40B4-BE49-F238E27FC236}">
                  <a16:creationId xmlns="" xmlns:a16="http://schemas.microsoft.com/office/drawing/2014/main" id="{5CFBE4F2-3A6B-4A6A-B942-FE41CF7D718A}"/>
                </a:ext>
              </a:extLst>
            </p:cNvPr>
            <p:cNvSpPr>
              <a:spLocks noEditPoints="1"/>
            </p:cNvSpPr>
            <p:nvPr userDrawn="1"/>
          </p:nvSpPr>
          <p:spPr bwMode="auto">
            <a:xfrm>
              <a:off x="10928350" y="5591175"/>
              <a:ext cx="1062038" cy="1065213"/>
            </a:xfrm>
            <a:custGeom>
              <a:avLst/>
              <a:gdLst>
                <a:gd name="T0" fmla="*/ 3400 w 6806"/>
                <a:gd name="T1" fmla="*/ 85 h 6803"/>
                <a:gd name="T2" fmla="*/ 3400 w 6806"/>
                <a:gd name="T3" fmla="*/ 85 h 6803"/>
                <a:gd name="T4" fmla="*/ 6720 w 6806"/>
                <a:gd name="T5" fmla="*/ 3399 h 6803"/>
                <a:gd name="T6" fmla="*/ 3406 w 6806"/>
                <a:gd name="T7" fmla="*/ 6719 h 6803"/>
                <a:gd name="T8" fmla="*/ 3403 w 6806"/>
                <a:gd name="T9" fmla="*/ 6719 h 6803"/>
                <a:gd name="T10" fmla="*/ 86 w 6806"/>
                <a:gd name="T11" fmla="*/ 3405 h 6803"/>
                <a:gd name="T12" fmla="*/ 1055 w 6806"/>
                <a:gd name="T13" fmla="*/ 1058 h 6803"/>
                <a:gd name="T14" fmla="*/ 3400 w 6806"/>
                <a:gd name="T15" fmla="*/ 85 h 6803"/>
                <a:gd name="T16" fmla="*/ 3400 w 6806"/>
                <a:gd name="T17" fmla="*/ 0 h 6803"/>
                <a:gd name="T18" fmla="*/ 995 w 6806"/>
                <a:gd name="T19" fmla="*/ 999 h 6803"/>
                <a:gd name="T20" fmla="*/ 1 w 6806"/>
                <a:gd name="T21" fmla="*/ 3405 h 6803"/>
                <a:gd name="T22" fmla="*/ 3403 w 6806"/>
                <a:gd name="T23" fmla="*/ 6803 h 6803"/>
                <a:gd name="T24" fmla="*/ 3406 w 6806"/>
                <a:gd name="T25" fmla="*/ 6803 h 6803"/>
                <a:gd name="T26" fmla="*/ 6804 w 6806"/>
                <a:gd name="T27" fmla="*/ 3399 h 6803"/>
                <a:gd name="T28" fmla="*/ 3400 w 6806"/>
                <a:gd name="T29" fmla="*/ 0 h 6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06" h="6803">
                  <a:moveTo>
                    <a:pt x="3400" y="85"/>
                  </a:moveTo>
                  <a:cubicBezTo>
                    <a:pt x="3400" y="85"/>
                    <a:pt x="3400" y="85"/>
                    <a:pt x="3400" y="85"/>
                  </a:cubicBezTo>
                  <a:cubicBezTo>
                    <a:pt x="5229" y="85"/>
                    <a:pt x="6718" y="1571"/>
                    <a:pt x="6720" y="3399"/>
                  </a:cubicBezTo>
                  <a:cubicBezTo>
                    <a:pt x="6722" y="5228"/>
                    <a:pt x="5235" y="6717"/>
                    <a:pt x="3406" y="6719"/>
                  </a:cubicBezTo>
                  <a:cubicBezTo>
                    <a:pt x="3403" y="6719"/>
                    <a:pt x="3403" y="6719"/>
                    <a:pt x="3403" y="6719"/>
                  </a:cubicBezTo>
                  <a:cubicBezTo>
                    <a:pt x="1575" y="6719"/>
                    <a:pt x="87" y="5232"/>
                    <a:pt x="86" y="3405"/>
                  </a:cubicBezTo>
                  <a:cubicBezTo>
                    <a:pt x="85" y="2519"/>
                    <a:pt x="429" y="1685"/>
                    <a:pt x="1055" y="1058"/>
                  </a:cubicBezTo>
                  <a:cubicBezTo>
                    <a:pt x="1681" y="431"/>
                    <a:pt x="2514" y="85"/>
                    <a:pt x="3400" y="85"/>
                  </a:cubicBezTo>
                  <a:moveTo>
                    <a:pt x="3400" y="0"/>
                  </a:moveTo>
                  <a:cubicBezTo>
                    <a:pt x="2491" y="1"/>
                    <a:pt x="1637" y="355"/>
                    <a:pt x="995" y="999"/>
                  </a:cubicBezTo>
                  <a:cubicBezTo>
                    <a:pt x="354" y="1642"/>
                    <a:pt x="0" y="2496"/>
                    <a:pt x="1" y="3405"/>
                  </a:cubicBezTo>
                  <a:cubicBezTo>
                    <a:pt x="3" y="5279"/>
                    <a:pt x="1529" y="6803"/>
                    <a:pt x="3403" y="6803"/>
                  </a:cubicBezTo>
                  <a:cubicBezTo>
                    <a:pt x="3406" y="6803"/>
                    <a:pt x="3406" y="6803"/>
                    <a:pt x="3406" y="6803"/>
                  </a:cubicBezTo>
                  <a:cubicBezTo>
                    <a:pt x="5281" y="6802"/>
                    <a:pt x="6806" y="5274"/>
                    <a:pt x="6804" y="3399"/>
                  </a:cubicBezTo>
                  <a:cubicBezTo>
                    <a:pt x="6803" y="1525"/>
                    <a:pt x="5277" y="0"/>
                    <a:pt x="340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4" name="Footer Placeholder 3"/>
          <p:cNvSpPr>
            <a:spLocks noGrp="1"/>
          </p:cNvSpPr>
          <p:nvPr>
            <p:ph type="ftr" sz="quarter" idx="11"/>
          </p:nvPr>
        </p:nvSpPr>
        <p:spPr/>
        <p:txBody>
          <a:bodyPr/>
          <a:lstStyle/>
          <a:p>
            <a:r>
              <a:rPr lang="en-AU"/>
              <a:t>Deakin University CRICOS Provider Code: 00113B</a:t>
            </a:r>
            <a:endParaRPr lang="en-GB"/>
          </a:p>
        </p:txBody>
      </p:sp>
      <p:sp>
        <p:nvSpPr>
          <p:cNvPr id="20" name="Text Placeholder 19">
            <a:extLst>
              <a:ext uri="{FF2B5EF4-FFF2-40B4-BE49-F238E27FC236}">
                <a16:creationId xmlns="" xmlns:a16="http://schemas.microsoft.com/office/drawing/2014/main" id="{B7538734-08FE-4AEA-8C4B-1B9FD40865F2}"/>
              </a:ext>
            </a:extLst>
          </p:cNvPr>
          <p:cNvSpPr>
            <a:spLocks noGrp="1"/>
          </p:cNvSpPr>
          <p:nvPr>
            <p:ph type="body" sz="quarter" idx="14" hasCustomPrompt="1"/>
          </p:nvPr>
        </p:nvSpPr>
        <p:spPr>
          <a:xfrm>
            <a:off x="7172323" y="1276415"/>
            <a:ext cx="4744800" cy="4744800"/>
          </a:xfrm>
          <a:custGeom>
            <a:avLst/>
            <a:gdLst>
              <a:gd name="connsiteX0" fmla="*/ 2372400 w 4744800"/>
              <a:gd name="connsiteY0" fmla="*/ 0 h 4744800"/>
              <a:gd name="connsiteX1" fmla="*/ 4744800 w 4744800"/>
              <a:gd name="connsiteY1" fmla="*/ 2372400 h 4744800"/>
              <a:gd name="connsiteX2" fmla="*/ 2372400 w 4744800"/>
              <a:gd name="connsiteY2" fmla="*/ 4744800 h 4744800"/>
              <a:gd name="connsiteX3" fmla="*/ 0 w 4744800"/>
              <a:gd name="connsiteY3" fmla="*/ 2372400 h 4744800"/>
              <a:gd name="connsiteX4" fmla="*/ 2372400 w 4744800"/>
              <a:gd name="connsiteY4" fmla="*/ 0 h 474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44800" h="4744800">
                <a:moveTo>
                  <a:pt x="2372400" y="0"/>
                </a:moveTo>
                <a:cubicBezTo>
                  <a:pt x="3682640" y="0"/>
                  <a:pt x="4744800" y="1062160"/>
                  <a:pt x="4744800" y="2372400"/>
                </a:cubicBezTo>
                <a:cubicBezTo>
                  <a:pt x="4744800" y="3682640"/>
                  <a:pt x="3682640" y="4744800"/>
                  <a:pt x="2372400" y="4744800"/>
                </a:cubicBezTo>
                <a:cubicBezTo>
                  <a:pt x="1062160" y="4744800"/>
                  <a:pt x="0" y="3682640"/>
                  <a:pt x="0" y="2372400"/>
                </a:cubicBezTo>
                <a:cubicBezTo>
                  <a:pt x="0" y="1062160"/>
                  <a:pt x="1062160" y="0"/>
                  <a:pt x="2372400" y="0"/>
                </a:cubicBezTo>
                <a:close/>
              </a:path>
            </a:pathLst>
          </a:custGeom>
          <a:solidFill>
            <a:schemeClr val="tx2"/>
          </a:solidFill>
        </p:spPr>
        <p:txBody>
          <a:bodyPr wrap="square" lIns="108000" tIns="144000" rIns="108000" bIns="144000" anchor="ctr">
            <a:noAutofit/>
          </a:bodyPr>
          <a:lstStyle>
            <a:lvl1pPr algn="ctr">
              <a:spcBef>
                <a:spcPts val="0"/>
              </a:spcBef>
              <a:spcAft>
                <a:spcPts val="0"/>
              </a:spcAft>
              <a:defRPr sz="3000" b="1">
                <a:solidFill>
                  <a:schemeClr val="bg1"/>
                </a:solidFill>
              </a:defRPr>
            </a:lvl1pPr>
            <a:lvl2pPr algn="ctr">
              <a:defRPr sz="2400">
                <a:solidFill>
                  <a:schemeClr val="bg1"/>
                </a:solidFill>
                <a:latin typeface="Calibri Light" panose="020F0302020204030204" pitchFamily="34" charset="0"/>
                <a:cs typeface="Calibri Light" panose="020F0302020204030204" pitchFamily="34" charset="0"/>
              </a:defRPr>
            </a:lvl2pPr>
            <a:lvl3pPr marL="0" indent="0" algn="ctr">
              <a:buNone/>
              <a:defRPr sz="2400">
                <a:solidFill>
                  <a:schemeClr val="bg1"/>
                </a:solidFill>
                <a:latin typeface="Calibri Light" panose="020F0302020204030204" pitchFamily="34" charset="0"/>
                <a:cs typeface="Calibri Light" panose="020F0302020204030204" pitchFamily="34" charset="0"/>
              </a:defRPr>
            </a:lvl3pPr>
            <a:lvl4pPr marL="0" indent="0" algn="ctr">
              <a:buNone/>
              <a:defRPr sz="2400">
                <a:solidFill>
                  <a:schemeClr val="bg1"/>
                </a:solidFill>
                <a:latin typeface="Calibri Light" panose="020F0302020204030204" pitchFamily="34" charset="0"/>
                <a:cs typeface="Calibri Light" panose="020F0302020204030204" pitchFamily="34" charset="0"/>
              </a:defRPr>
            </a:lvl4pPr>
            <a:lvl5pPr marL="0" algn="ctr">
              <a:defRPr sz="2400">
                <a:solidFill>
                  <a:schemeClr val="bg1"/>
                </a:solidFill>
                <a:latin typeface="Calibri Light" panose="020F0302020204030204" pitchFamily="34" charset="0"/>
                <a:cs typeface="Calibri Light" panose="020F0302020204030204" pitchFamily="34" charset="0"/>
              </a:defRPr>
            </a:lvl5pPr>
            <a:lvl6pPr algn="ctr">
              <a:defRPr sz="2400">
                <a:solidFill>
                  <a:schemeClr val="bg1"/>
                </a:solidFill>
                <a:latin typeface="Calibri Light" panose="020F0302020204030204" pitchFamily="34" charset="0"/>
                <a:cs typeface="Calibri Light" panose="020F0302020204030204" pitchFamily="34" charset="0"/>
              </a:defRPr>
            </a:lvl6pPr>
            <a:lvl7pPr algn="ctr">
              <a:defRPr sz="2400">
                <a:solidFill>
                  <a:schemeClr val="bg1"/>
                </a:solidFill>
                <a:latin typeface="Calibri Light" panose="020F0302020204030204" pitchFamily="34" charset="0"/>
                <a:cs typeface="Calibri Light" panose="020F0302020204030204" pitchFamily="34" charset="0"/>
              </a:defRPr>
            </a:lvl7pPr>
            <a:lvl8pPr algn="ctr">
              <a:defRPr sz="2400">
                <a:solidFill>
                  <a:schemeClr val="bg1"/>
                </a:solidFill>
                <a:latin typeface="Calibri Light" panose="020F0302020204030204" pitchFamily="34" charset="0"/>
                <a:cs typeface="Calibri Light" panose="020F0302020204030204" pitchFamily="34" charset="0"/>
              </a:defRPr>
            </a:lvl8pPr>
            <a:lvl9pPr algn="ctr">
              <a:defRPr sz="2400">
                <a:solidFill>
                  <a:schemeClr val="bg1"/>
                </a:solidFill>
                <a:latin typeface="Calibri Light" panose="020F0302020204030204" pitchFamily="34" charset="0"/>
                <a:cs typeface="Calibri Light" panose="020F0302020204030204" pitchFamily="34" charset="0"/>
              </a:defRPr>
            </a:lvl9pPr>
          </a:lstStyle>
          <a:p>
            <a:pPr lvl="0"/>
            <a:r>
              <a:rPr lang="en-US" dirty="0"/>
              <a:t>Pull-out copy</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endParaRPr lang="en-AU" dirty="0"/>
          </a:p>
        </p:txBody>
      </p:sp>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GB"/>
          </a:p>
        </p:txBody>
      </p:sp>
      <p:sp>
        <p:nvSpPr>
          <p:cNvPr id="3" name="Date Placeholder 2">
            <a:extLst>
              <a:ext uri="{FF2B5EF4-FFF2-40B4-BE49-F238E27FC236}">
                <a16:creationId xmlns="" xmlns:a16="http://schemas.microsoft.com/office/drawing/2014/main" id="{54D84C19-1013-4845-B4FB-13502D740BA6}"/>
              </a:ext>
            </a:extLst>
          </p:cNvPr>
          <p:cNvSpPr>
            <a:spLocks noGrp="1"/>
          </p:cNvSpPr>
          <p:nvPr>
            <p:ph type="dt" sz="half" idx="15"/>
          </p:nvPr>
        </p:nvSpPr>
        <p:spPr/>
        <p:txBody>
          <a:bodyPr/>
          <a:lstStyle/>
          <a:p>
            <a:endParaRPr lang="en-GB" dirty="0"/>
          </a:p>
        </p:txBody>
      </p:sp>
      <p:sp>
        <p:nvSpPr>
          <p:cNvPr id="5" name="Slide Number Placeholder 4">
            <a:extLst>
              <a:ext uri="{FF2B5EF4-FFF2-40B4-BE49-F238E27FC236}">
                <a16:creationId xmlns="" xmlns:a16="http://schemas.microsoft.com/office/drawing/2014/main" id="{269E64DA-4ACB-46BF-9E62-FAC0E0D0529D}"/>
              </a:ext>
            </a:extLst>
          </p:cNvPr>
          <p:cNvSpPr>
            <a:spLocks noGrp="1"/>
          </p:cNvSpPr>
          <p:nvPr>
            <p:ph type="sldNum" sz="quarter" idx="16"/>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22395217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ote A">
    <p:spTree>
      <p:nvGrpSpPr>
        <p:cNvPr id="1" name=""/>
        <p:cNvGrpSpPr/>
        <p:nvPr/>
      </p:nvGrpSpPr>
      <p:grpSpPr>
        <a:xfrm>
          <a:off x="0" y="0"/>
          <a:ext cx="0" cy="0"/>
          <a:chOff x="0" y="0"/>
          <a:chExt cx="0" cy="0"/>
        </a:xfrm>
      </p:grpSpPr>
      <p:sp>
        <p:nvSpPr>
          <p:cNvPr id="21" name="Rectangle 20">
            <a:extLst>
              <a:ext uri="{FF2B5EF4-FFF2-40B4-BE49-F238E27FC236}">
                <a16:creationId xmlns="" xmlns:a16="http://schemas.microsoft.com/office/drawing/2014/main" id="{EF03315E-CD2C-412E-B9D4-9CC06832EDD4}"/>
              </a:ext>
            </a:extLst>
          </p:cNvPr>
          <p:cNvSpPr/>
          <p:nvPr userDrawn="1"/>
        </p:nvSpPr>
        <p:spPr>
          <a:xfrm>
            <a:off x="0" y="0"/>
            <a:ext cx="12191999" cy="518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7" name="Group 6">
            <a:extLst>
              <a:ext uri="{FF2B5EF4-FFF2-40B4-BE49-F238E27FC236}">
                <a16:creationId xmlns="" xmlns:a16="http://schemas.microsoft.com/office/drawing/2014/main" id="{84956DFD-7DE9-4BDA-81D6-710A98B0D144}"/>
              </a:ext>
            </a:extLst>
          </p:cNvPr>
          <p:cNvGrpSpPr/>
          <p:nvPr userDrawn="1"/>
        </p:nvGrpSpPr>
        <p:grpSpPr>
          <a:xfrm>
            <a:off x="10928350" y="5589545"/>
            <a:ext cx="1062566" cy="1065213"/>
            <a:chOff x="10928350" y="5591175"/>
            <a:chExt cx="1062566" cy="1065213"/>
          </a:xfrm>
        </p:grpSpPr>
        <p:sp>
          <p:nvSpPr>
            <p:cNvPr id="8" name="Text Placeholder 5">
              <a:extLst>
                <a:ext uri="{FF2B5EF4-FFF2-40B4-BE49-F238E27FC236}">
                  <a16:creationId xmlns="" xmlns:a16="http://schemas.microsoft.com/office/drawing/2014/main" id="{96B380C3-4B95-4998-A67E-BC6FF1DD8F47}"/>
                </a:ext>
              </a:extLst>
            </p:cNvPr>
            <p:cNvSpPr txBox="1">
              <a:spLocks noChangeAspect="1"/>
            </p:cNvSpPr>
            <p:nvPr userDrawn="1"/>
          </p:nvSpPr>
          <p:spPr>
            <a:xfrm>
              <a:off x="10928916" y="5592758"/>
              <a:ext cx="1062000" cy="1062000"/>
            </a:xfrm>
            <a:prstGeom prst="rect">
              <a:avLst/>
            </a:prstGeom>
            <a:blipFill dpi="0" rotWithShape="1">
              <a:blip r:embed="rId2" cstate="screen">
                <a:extLst>
                  <a:ext uri="{28A0092B-C50C-407E-A947-70E740481C1C}">
                    <a14:useLocalDpi xmlns:a14="http://schemas.microsoft.com/office/drawing/2010/main"/>
                  </a:ext>
                </a:extLst>
              </a:blip>
              <a:srcRect/>
              <a:stretch>
                <a:fillRect/>
              </a:stretch>
            </a:blipFill>
          </p:spPr>
          <p:txBody>
            <a:bodyPr/>
            <a:lstStyle>
              <a:lvl1pPr marL="0" indent="0" algn="l" defTabSz="914400"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1pPr>
              <a:lvl2pPr marL="0" indent="0" algn="l" defTabSz="914400"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2pPr>
              <a:lvl3pPr marL="0" indent="0" algn="l" defTabSz="914400" rtl="0" eaLnBrk="1" latinLnBrk="0" hangingPunct="1">
                <a:lnSpc>
                  <a:spcPct val="100000"/>
                </a:lnSpc>
                <a:spcBef>
                  <a:spcPts val="0"/>
                </a:spcBef>
                <a:buSzPct val="110000"/>
                <a:buFont typeface="Arial" panose="020B0604020202020204" pitchFamily="34" charset="0"/>
                <a:buNone/>
                <a:defRPr sz="200" kern="1200">
                  <a:solidFill>
                    <a:schemeClr val="bg1"/>
                  </a:solidFill>
                  <a:latin typeface="+mn-lt"/>
                  <a:ea typeface="+mn-ea"/>
                  <a:cs typeface="+mn-cs"/>
                </a:defRPr>
              </a:lvl3pPr>
              <a:lvl4pPr marL="0" indent="0" algn="l" defTabSz="914400" rtl="0" eaLnBrk="1" latinLnBrk="0" hangingPunct="1">
                <a:lnSpc>
                  <a:spcPct val="100000"/>
                </a:lnSpc>
                <a:spcBef>
                  <a:spcPts val="0"/>
                </a:spcBef>
                <a:buFont typeface="Calibri" panose="020F0502020204030204" pitchFamily="34" charset="0"/>
                <a:buNone/>
                <a:defRPr sz="200" kern="1200">
                  <a:solidFill>
                    <a:schemeClr val="bg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5pPr>
              <a:lvl6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6pPr>
              <a:lvl7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7pPr>
              <a:lvl8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8pPr>
              <a:lvl9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9pPr>
            </a:lstStyle>
            <a:p>
              <a:r>
                <a:rPr lang="en-US"/>
                <a:t>   </a:t>
              </a:r>
              <a:endParaRPr lang="en-AU" dirty="0"/>
            </a:p>
          </p:txBody>
        </p:sp>
        <p:sp>
          <p:nvSpPr>
            <p:cNvPr id="9" name="Freeform 6">
              <a:extLst>
                <a:ext uri="{FF2B5EF4-FFF2-40B4-BE49-F238E27FC236}">
                  <a16:creationId xmlns="" xmlns:a16="http://schemas.microsoft.com/office/drawing/2014/main" id="{D3D7AE1B-77BB-4791-B363-9BA8F794539E}"/>
                </a:ext>
              </a:extLst>
            </p:cNvPr>
            <p:cNvSpPr>
              <a:spLocks noEditPoints="1"/>
            </p:cNvSpPr>
            <p:nvPr userDrawn="1"/>
          </p:nvSpPr>
          <p:spPr bwMode="auto">
            <a:xfrm>
              <a:off x="10928350" y="5591175"/>
              <a:ext cx="1062038" cy="1065213"/>
            </a:xfrm>
            <a:custGeom>
              <a:avLst/>
              <a:gdLst>
                <a:gd name="T0" fmla="*/ 3400 w 6806"/>
                <a:gd name="T1" fmla="*/ 85 h 6803"/>
                <a:gd name="T2" fmla="*/ 3400 w 6806"/>
                <a:gd name="T3" fmla="*/ 85 h 6803"/>
                <a:gd name="T4" fmla="*/ 6720 w 6806"/>
                <a:gd name="T5" fmla="*/ 3399 h 6803"/>
                <a:gd name="T6" fmla="*/ 3406 w 6806"/>
                <a:gd name="T7" fmla="*/ 6719 h 6803"/>
                <a:gd name="T8" fmla="*/ 3403 w 6806"/>
                <a:gd name="T9" fmla="*/ 6719 h 6803"/>
                <a:gd name="T10" fmla="*/ 86 w 6806"/>
                <a:gd name="T11" fmla="*/ 3405 h 6803"/>
                <a:gd name="T12" fmla="*/ 1055 w 6806"/>
                <a:gd name="T13" fmla="*/ 1058 h 6803"/>
                <a:gd name="T14" fmla="*/ 3400 w 6806"/>
                <a:gd name="T15" fmla="*/ 85 h 6803"/>
                <a:gd name="T16" fmla="*/ 3400 w 6806"/>
                <a:gd name="T17" fmla="*/ 0 h 6803"/>
                <a:gd name="T18" fmla="*/ 995 w 6806"/>
                <a:gd name="T19" fmla="*/ 999 h 6803"/>
                <a:gd name="T20" fmla="*/ 1 w 6806"/>
                <a:gd name="T21" fmla="*/ 3405 h 6803"/>
                <a:gd name="T22" fmla="*/ 3403 w 6806"/>
                <a:gd name="T23" fmla="*/ 6803 h 6803"/>
                <a:gd name="T24" fmla="*/ 3406 w 6806"/>
                <a:gd name="T25" fmla="*/ 6803 h 6803"/>
                <a:gd name="T26" fmla="*/ 6804 w 6806"/>
                <a:gd name="T27" fmla="*/ 3399 h 6803"/>
                <a:gd name="T28" fmla="*/ 3400 w 6806"/>
                <a:gd name="T29" fmla="*/ 0 h 6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06" h="6803">
                  <a:moveTo>
                    <a:pt x="3400" y="85"/>
                  </a:moveTo>
                  <a:cubicBezTo>
                    <a:pt x="3400" y="85"/>
                    <a:pt x="3400" y="85"/>
                    <a:pt x="3400" y="85"/>
                  </a:cubicBezTo>
                  <a:cubicBezTo>
                    <a:pt x="5229" y="85"/>
                    <a:pt x="6718" y="1571"/>
                    <a:pt x="6720" y="3399"/>
                  </a:cubicBezTo>
                  <a:cubicBezTo>
                    <a:pt x="6722" y="5228"/>
                    <a:pt x="5235" y="6717"/>
                    <a:pt x="3406" y="6719"/>
                  </a:cubicBezTo>
                  <a:cubicBezTo>
                    <a:pt x="3403" y="6719"/>
                    <a:pt x="3403" y="6719"/>
                    <a:pt x="3403" y="6719"/>
                  </a:cubicBezTo>
                  <a:cubicBezTo>
                    <a:pt x="1575" y="6719"/>
                    <a:pt x="87" y="5232"/>
                    <a:pt x="86" y="3405"/>
                  </a:cubicBezTo>
                  <a:cubicBezTo>
                    <a:pt x="85" y="2519"/>
                    <a:pt x="429" y="1685"/>
                    <a:pt x="1055" y="1058"/>
                  </a:cubicBezTo>
                  <a:cubicBezTo>
                    <a:pt x="1681" y="431"/>
                    <a:pt x="2514" y="85"/>
                    <a:pt x="3400" y="85"/>
                  </a:cubicBezTo>
                  <a:moveTo>
                    <a:pt x="3400" y="0"/>
                  </a:moveTo>
                  <a:cubicBezTo>
                    <a:pt x="2491" y="1"/>
                    <a:pt x="1637" y="355"/>
                    <a:pt x="995" y="999"/>
                  </a:cubicBezTo>
                  <a:cubicBezTo>
                    <a:pt x="354" y="1642"/>
                    <a:pt x="0" y="2496"/>
                    <a:pt x="1" y="3405"/>
                  </a:cubicBezTo>
                  <a:cubicBezTo>
                    <a:pt x="3" y="5279"/>
                    <a:pt x="1529" y="6803"/>
                    <a:pt x="3403" y="6803"/>
                  </a:cubicBezTo>
                  <a:cubicBezTo>
                    <a:pt x="3406" y="6803"/>
                    <a:pt x="3406" y="6803"/>
                    <a:pt x="3406" y="6803"/>
                  </a:cubicBezTo>
                  <a:cubicBezTo>
                    <a:pt x="5281" y="6802"/>
                    <a:pt x="6806" y="5274"/>
                    <a:pt x="6804" y="3399"/>
                  </a:cubicBezTo>
                  <a:cubicBezTo>
                    <a:pt x="6803" y="1525"/>
                    <a:pt x="5277" y="0"/>
                    <a:pt x="340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4" name="Footer Placeholder 3"/>
          <p:cNvSpPr>
            <a:spLocks noGrp="1"/>
          </p:cNvSpPr>
          <p:nvPr>
            <p:ph type="ftr" sz="quarter" idx="11"/>
          </p:nvPr>
        </p:nvSpPr>
        <p:spPr/>
        <p:txBody>
          <a:bodyPr/>
          <a:lstStyle/>
          <a:p>
            <a:r>
              <a:rPr lang="en-AU"/>
              <a:t>Deakin University CRICOS Provider Code: 00113B</a:t>
            </a:r>
            <a:endParaRPr lang="en-GB"/>
          </a:p>
        </p:txBody>
      </p:sp>
      <p:sp>
        <p:nvSpPr>
          <p:cNvPr id="18" name="Text Placeholder 17">
            <a:extLst>
              <a:ext uri="{FF2B5EF4-FFF2-40B4-BE49-F238E27FC236}">
                <a16:creationId xmlns="" xmlns:a16="http://schemas.microsoft.com/office/drawing/2014/main" id="{A16D5FAB-27FB-4A02-AF32-8E7F184C40EC}"/>
              </a:ext>
            </a:extLst>
          </p:cNvPr>
          <p:cNvSpPr>
            <a:spLocks noGrp="1"/>
          </p:cNvSpPr>
          <p:nvPr>
            <p:ph type="body" sz="quarter" idx="14" hasCustomPrompt="1"/>
          </p:nvPr>
        </p:nvSpPr>
        <p:spPr>
          <a:xfrm>
            <a:off x="6989777" y="1260602"/>
            <a:ext cx="5202223" cy="3996000"/>
          </a:xfrm>
          <a:custGeom>
            <a:avLst/>
            <a:gdLst>
              <a:gd name="connsiteX0" fmla="*/ 2001099 w 5202223"/>
              <a:gd name="connsiteY0" fmla="*/ 0 h 3996000"/>
              <a:gd name="connsiteX1" fmla="*/ 5202223 w 5202223"/>
              <a:gd name="connsiteY1" fmla="*/ 0 h 3996000"/>
              <a:gd name="connsiteX2" fmla="*/ 5202223 w 5202223"/>
              <a:gd name="connsiteY2" fmla="*/ 3996000 h 3996000"/>
              <a:gd name="connsiteX3" fmla="*/ 2001099 w 5202223"/>
              <a:gd name="connsiteY3" fmla="*/ 3996000 h 3996000"/>
              <a:gd name="connsiteX4" fmla="*/ 0 w 5202223"/>
              <a:gd name="connsiteY4" fmla="*/ 1996418 h 3996000"/>
              <a:gd name="connsiteX5" fmla="*/ 2001099 w 5202223"/>
              <a:gd name="connsiteY5" fmla="*/ 0 h 39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02223" h="3996000">
                <a:moveTo>
                  <a:pt x="2001099" y="0"/>
                </a:moveTo>
                <a:cubicBezTo>
                  <a:pt x="2001099" y="0"/>
                  <a:pt x="2001099" y="0"/>
                  <a:pt x="5202223" y="0"/>
                </a:cubicBezTo>
                <a:lnTo>
                  <a:pt x="5202223" y="3996000"/>
                </a:lnTo>
                <a:cubicBezTo>
                  <a:pt x="5202223" y="3996000"/>
                  <a:pt x="5202223" y="3996000"/>
                  <a:pt x="2001099" y="3996000"/>
                </a:cubicBezTo>
                <a:cubicBezTo>
                  <a:pt x="896062" y="3996000"/>
                  <a:pt x="0" y="3100618"/>
                  <a:pt x="0" y="1996418"/>
                </a:cubicBezTo>
                <a:cubicBezTo>
                  <a:pt x="0" y="892219"/>
                  <a:pt x="896062" y="0"/>
                  <a:pt x="2001099" y="0"/>
                </a:cubicBezTo>
                <a:close/>
              </a:path>
            </a:pathLst>
          </a:custGeom>
          <a:solidFill>
            <a:schemeClr val="tx2"/>
          </a:solidFill>
        </p:spPr>
        <p:txBody>
          <a:bodyPr wrap="square" lIns="1224000" tIns="108000" rIns="144000" bIns="108000" anchor="ctr">
            <a:noAutofit/>
          </a:bodyPr>
          <a:lstStyle>
            <a:lvl1pPr marL="90000" indent="-90000">
              <a:lnSpc>
                <a:spcPct val="100000"/>
              </a:lnSpc>
              <a:spcBef>
                <a:spcPts val="0"/>
              </a:spcBef>
              <a:spcAft>
                <a:spcPts val="0"/>
              </a:spcAft>
              <a:buFont typeface="Calibri" panose="020F0502020204030204" pitchFamily="34" charset="0"/>
              <a:buChar char="‘"/>
              <a:defRPr sz="2800">
                <a:solidFill>
                  <a:schemeClr val="bg1"/>
                </a:solidFill>
                <a:latin typeface="Calibri Light" panose="020F0302020204030204" pitchFamily="34" charset="0"/>
                <a:cs typeface="Calibri Light" panose="020F0302020204030204" pitchFamily="34" charset="0"/>
              </a:defRPr>
            </a:lvl1pPr>
            <a:lvl2pPr marL="90000" indent="0">
              <a:spcBef>
                <a:spcPts val="0"/>
              </a:spcBef>
              <a:buFont typeface="Calibri" panose="020F0502020204030204" pitchFamily="34" charset="0"/>
              <a:buNone/>
              <a:defRPr sz="2800">
                <a:solidFill>
                  <a:schemeClr val="bg1"/>
                </a:solidFill>
                <a:latin typeface="Calibri Light" panose="020F0302020204030204" pitchFamily="34" charset="0"/>
                <a:cs typeface="Calibri Light" panose="020F0302020204030204" pitchFamily="34" charset="0"/>
              </a:defRPr>
            </a:lvl2pPr>
            <a:lvl3pPr marL="90000" indent="0">
              <a:spcBef>
                <a:spcPts val="0"/>
              </a:spcBef>
              <a:buFont typeface="Calibri" panose="020F0502020204030204" pitchFamily="34" charset="0"/>
              <a:buNone/>
              <a:defRPr sz="2800">
                <a:solidFill>
                  <a:schemeClr val="bg1"/>
                </a:solidFill>
                <a:latin typeface="Calibri Light" panose="020F0302020204030204" pitchFamily="34" charset="0"/>
                <a:cs typeface="Calibri Light" panose="020F0302020204030204" pitchFamily="34" charset="0"/>
              </a:defRPr>
            </a:lvl3pPr>
            <a:lvl4pPr marL="90000" indent="0">
              <a:spcBef>
                <a:spcPts val="0"/>
              </a:spcBef>
              <a:buFont typeface="Calibri" panose="020F0502020204030204" pitchFamily="34" charset="0"/>
              <a:buNone/>
              <a:defRPr sz="2800">
                <a:solidFill>
                  <a:schemeClr val="bg1"/>
                </a:solidFill>
                <a:latin typeface="Calibri Light" panose="020F0302020204030204" pitchFamily="34" charset="0"/>
                <a:cs typeface="Calibri Light" panose="020F0302020204030204" pitchFamily="34" charset="0"/>
              </a:defRPr>
            </a:lvl4pPr>
            <a:lvl5pPr marL="90000" indent="0">
              <a:spcBef>
                <a:spcPts val="0"/>
              </a:spcBef>
              <a:buFont typeface="Calibri" panose="020F0502020204030204" pitchFamily="34" charset="0"/>
              <a:buNone/>
              <a:defRPr sz="2800">
                <a:solidFill>
                  <a:schemeClr val="bg1"/>
                </a:solidFill>
                <a:latin typeface="Calibri Light" panose="020F0302020204030204" pitchFamily="34" charset="0"/>
                <a:cs typeface="Calibri Light" panose="020F0302020204030204" pitchFamily="34" charset="0"/>
              </a:defRPr>
            </a:lvl5pPr>
            <a:lvl6pPr marL="90000" indent="0">
              <a:spcBef>
                <a:spcPts val="0"/>
              </a:spcBef>
              <a:buFont typeface="Calibri" panose="020F0502020204030204" pitchFamily="34" charset="0"/>
              <a:buNone/>
              <a:defRPr sz="2800">
                <a:solidFill>
                  <a:schemeClr val="bg1"/>
                </a:solidFill>
                <a:latin typeface="Calibri Light" panose="020F0302020204030204" pitchFamily="34" charset="0"/>
                <a:cs typeface="Calibri Light" panose="020F0302020204030204" pitchFamily="34" charset="0"/>
              </a:defRPr>
            </a:lvl6pPr>
            <a:lvl7pPr marL="90000" indent="0">
              <a:spcBef>
                <a:spcPts val="0"/>
              </a:spcBef>
              <a:buFont typeface="Calibri" panose="020F0502020204030204" pitchFamily="34" charset="0"/>
              <a:buNone/>
              <a:defRPr sz="2800">
                <a:solidFill>
                  <a:schemeClr val="bg1"/>
                </a:solidFill>
                <a:latin typeface="Calibri Light" panose="020F0302020204030204" pitchFamily="34" charset="0"/>
                <a:cs typeface="Calibri Light" panose="020F0302020204030204" pitchFamily="34" charset="0"/>
              </a:defRPr>
            </a:lvl7pPr>
            <a:lvl8pPr marL="90000" indent="0">
              <a:spcBef>
                <a:spcPts val="0"/>
              </a:spcBef>
              <a:buFont typeface="Calibri" panose="020F0502020204030204" pitchFamily="34" charset="0"/>
              <a:buNone/>
              <a:defRPr sz="2800">
                <a:solidFill>
                  <a:schemeClr val="bg1"/>
                </a:solidFill>
                <a:latin typeface="Calibri Light" panose="020F0302020204030204" pitchFamily="34" charset="0"/>
                <a:cs typeface="Calibri Light" panose="020F0302020204030204" pitchFamily="34" charset="0"/>
              </a:defRPr>
            </a:lvl8pPr>
            <a:lvl9pPr marL="90000" indent="0">
              <a:spcBef>
                <a:spcPts val="0"/>
              </a:spcBef>
              <a:buFont typeface="Calibri" panose="020F0502020204030204" pitchFamily="34" charset="0"/>
              <a:buNone/>
              <a:defRPr sz="2800">
                <a:solidFill>
                  <a:schemeClr val="bg1"/>
                </a:solidFill>
                <a:latin typeface="Calibri Light" panose="020F0302020204030204" pitchFamily="34" charset="0"/>
                <a:cs typeface="Calibri Light" panose="020F0302020204030204" pitchFamily="34" charset="0"/>
              </a:defRPr>
            </a:lvl9pPr>
          </a:lstStyle>
          <a:p>
            <a:pPr lvl="0"/>
            <a:r>
              <a:rPr lang="en-US" dirty="0"/>
              <a:t>Pull-out quote</a:t>
            </a:r>
          </a:p>
          <a:p>
            <a:pPr lvl="0"/>
            <a:r>
              <a:rPr lang="en-US" dirty="0"/>
              <a:t>Edit Master text styles </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endParaRPr lang="en-AU" dirty="0"/>
          </a:p>
        </p:txBody>
      </p:sp>
      <p:sp>
        <p:nvSpPr>
          <p:cNvPr id="10" name="Text Placeholder 7">
            <a:extLst>
              <a:ext uri="{FF2B5EF4-FFF2-40B4-BE49-F238E27FC236}">
                <a16:creationId xmlns="" xmlns:a16="http://schemas.microsoft.com/office/drawing/2014/main" id="{7A440D47-120F-417D-B465-94954774363E}"/>
              </a:ext>
            </a:extLst>
          </p:cNvPr>
          <p:cNvSpPr>
            <a:spLocks noGrp="1"/>
          </p:cNvSpPr>
          <p:nvPr>
            <p:ph type="body" sz="quarter" idx="13" hasCustomPrompt="1"/>
          </p:nvPr>
        </p:nvSpPr>
        <p:spPr>
          <a:xfrm>
            <a:off x="438150" y="1403350"/>
            <a:ext cx="6067425" cy="4792663"/>
          </a:xfrm>
        </p:spPr>
        <p:txBody>
          <a:bodyPr/>
          <a:lstStyle>
            <a:lvl1pPr>
              <a:spcBef>
                <a:spcPts val="0"/>
              </a:spcBef>
              <a:spcAft>
                <a:spcPts val="400"/>
              </a:spcAft>
              <a:defRPr/>
            </a:lvl1pPr>
            <a:lvl2pPr>
              <a:spcAft>
                <a:spcPts val="600"/>
              </a:spcAft>
              <a:defRPr sz="2000"/>
            </a:lvl2pPr>
            <a:lvl3pPr marL="0" indent="0">
              <a:buNone/>
              <a:defRPr>
                <a:latin typeface="Calibri Light" panose="020F0302020204030204" pitchFamily="34" charset="0"/>
                <a:cs typeface="Calibri Light" panose="020F0302020204030204" pitchFamily="34" charset="0"/>
              </a:defRPr>
            </a:lvl3pPr>
            <a:lvl4pPr marL="180000" indent="-180000">
              <a:buSzPct val="110000"/>
              <a:buFont typeface="Arial" panose="020B0604020202020204" pitchFamily="34" charset="0"/>
              <a:buChar char="•"/>
              <a:defRPr>
                <a:latin typeface="Calibri Light" panose="020F0302020204030204" pitchFamily="34" charset="0"/>
                <a:cs typeface="Calibri Light" panose="020F0302020204030204" pitchFamily="34" charset="0"/>
              </a:defRPr>
            </a:lvl4pPr>
            <a:lvl5pPr marL="360000" indent="-180000">
              <a:buFont typeface="Calibri" panose="020F0502020204030204" pitchFamily="34" charset="0"/>
              <a:buChar char="–"/>
              <a:defRPr>
                <a:latin typeface="Calibri Light" panose="020F0302020204030204" pitchFamily="34" charset="0"/>
                <a:cs typeface="Calibri Light" panose="020F0302020204030204" pitchFamily="34" charset="0"/>
              </a:defRPr>
            </a:lvl5pPr>
            <a:lvl6pPr marL="180000">
              <a:defRPr>
                <a:latin typeface="Calibri Light" panose="020F0302020204030204" pitchFamily="34" charset="0"/>
                <a:cs typeface="Calibri Light" panose="020F0302020204030204" pitchFamily="34" charset="0"/>
              </a:defRPr>
            </a:lvl6pPr>
            <a:lvl7pPr>
              <a:defRPr>
                <a:latin typeface="Calibri Light" panose="020F0302020204030204" pitchFamily="34" charset="0"/>
                <a:cs typeface="Calibri Light" panose="020F0302020204030204" pitchFamily="34" charset="0"/>
              </a:defRPr>
            </a:lvl7pPr>
            <a:lvl8pPr>
              <a:defRPr>
                <a:latin typeface="Calibri Light" panose="020F0302020204030204" pitchFamily="34" charset="0"/>
                <a:cs typeface="Calibri Light" panose="020F0302020204030204" pitchFamily="34" charset="0"/>
              </a:defRPr>
            </a:lvl8pPr>
            <a:lvl9pPr>
              <a:defRPr>
                <a:latin typeface="Calibri Light" panose="020F0302020204030204" pitchFamily="34" charset="0"/>
                <a:cs typeface="Calibri Light" panose="020F0302020204030204" pitchFamily="34" charset="0"/>
              </a:defRPr>
            </a:lvl9pPr>
          </a:lstStyle>
          <a:p>
            <a:pPr lvl="0"/>
            <a:r>
              <a:rPr lang="en-US" dirty="0"/>
              <a:t>First Level Heading</a:t>
            </a:r>
          </a:p>
          <a:p>
            <a:pPr lvl="1"/>
            <a:r>
              <a:rPr lang="en-US" dirty="0"/>
              <a:t>Add 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 </a:t>
            </a:r>
            <a:endParaRPr lang="en-GB"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a:t>Click to add title</a:t>
            </a:r>
            <a:endParaRPr lang="en-GB" dirty="0"/>
          </a:p>
        </p:txBody>
      </p:sp>
      <p:sp>
        <p:nvSpPr>
          <p:cNvPr id="3" name="Date Placeholder 2">
            <a:extLst>
              <a:ext uri="{FF2B5EF4-FFF2-40B4-BE49-F238E27FC236}">
                <a16:creationId xmlns="" xmlns:a16="http://schemas.microsoft.com/office/drawing/2014/main" id="{62A565AD-8F39-47AC-8206-717F47FBDEE4}"/>
              </a:ext>
            </a:extLst>
          </p:cNvPr>
          <p:cNvSpPr>
            <a:spLocks noGrp="1"/>
          </p:cNvSpPr>
          <p:nvPr>
            <p:ph type="dt" sz="half" idx="15"/>
          </p:nvPr>
        </p:nvSpPr>
        <p:spPr/>
        <p:txBody>
          <a:bodyPr/>
          <a:lstStyle/>
          <a:p>
            <a:endParaRPr lang="en-GB" dirty="0"/>
          </a:p>
        </p:txBody>
      </p:sp>
      <p:sp>
        <p:nvSpPr>
          <p:cNvPr id="5" name="Slide Number Placeholder 4">
            <a:extLst>
              <a:ext uri="{FF2B5EF4-FFF2-40B4-BE49-F238E27FC236}">
                <a16:creationId xmlns="" xmlns:a16="http://schemas.microsoft.com/office/drawing/2014/main" id="{E9189AF0-E866-43D9-B96D-7DA237F325D7}"/>
              </a:ext>
            </a:extLst>
          </p:cNvPr>
          <p:cNvSpPr>
            <a:spLocks noGrp="1"/>
          </p:cNvSpPr>
          <p:nvPr>
            <p:ph type="sldNum" sz="quarter" idx="16"/>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2304056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B">
    <p:spTree>
      <p:nvGrpSpPr>
        <p:cNvPr id="1" name=""/>
        <p:cNvGrpSpPr/>
        <p:nvPr/>
      </p:nvGrpSpPr>
      <p:grpSpPr>
        <a:xfrm>
          <a:off x="0" y="0"/>
          <a:ext cx="0" cy="0"/>
          <a:chOff x="0" y="0"/>
          <a:chExt cx="0" cy="0"/>
        </a:xfrm>
      </p:grpSpPr>
      <p:sp>
        <p:nvSpPr>
          <p:cNvPr id="21" name="Rectangle 20">
            <a:extLst>
              <a:ext uri="{FF2B5EF4-FFF2-40B4-BE49-F238E27FC236}">
                <a16:creationId xmlns="" xmlns:a16="http://schemas.microsoft.com/office/drawing/2014/main" id="{EF03315E-CD2C-412E-B9D4-9CC06832EDD4}"/>
              </a:ext>
            </a:extLst>
          </p:cNvPr>
          <p:cNvSpPr/>
          <p:nvPr userDrawn="1"/>
        </p:nvSpPr>
        <p:spPr>
          <a:xfrm>
            <a:off x="0" y="0"/>
            <a:ext cx="12191999" cy="518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7" name="Group 6">
            <a:extLst>
              <a:ext uri="{FF2B5EF4-FFF2-40B4-BE49-F238E27FC236}">
                <a16:creationId xmlns="" xmlns:a16="http://schemas.microsoft.com/office/drawing/2014/main" id="{696DD276-2021-4E72-9004-5E975B6896C8}"/>
              </a:ext>
            </a:extLst>
          </p:cNvPr>
          <p:cNvGrpSpPr/>
          <p:nvPr userDrawn="1"/>
        </p:nvGrpSpPr>
        <p:grpSpPr>
          <a:xfrm>
            <a:off x="10928350" y="5589545"/>
            <a:ext cx="1062566" cy="1065213"/>
            <a:chOff x="10928350" y="5591175"/>
            <a:chExt cx="1062566" cy="1065213"/>
          </a:xfrm>
        </p:grpSpPr>
        <p:sp>
          <p:nvSpPr>
            <p:cNvPr id="8" name="Text Placeholder 5">
              <a:extLst>
                <a:ext uri="{FF2B5EF4-FFF2-40B4-BE49-F238E27FC236}">
                  <a16:creationId xmlns="" xmlns:a16="http://schemas.microsoft.com/office/drawing/2014/main" id="{201E62EF-F85C-4206-BFBC-4D89406A0D24}"/>
                </a:ext>
              </a:extLst>
            </p:cNvPr>
            <p:cNvSpPr txBox="1">
              <a:spLocks noChangeAspect="1"/>
            </p:cNvSpPr>
            <p:nvPr userDrawn="1"/>
          </p:nvSpPr>
          <p:spPr>
            <a:xfrm>
              <a:off x="10928916" y="5592758"/>
              <a:ext cx="1062000" cy="1062000"/>
            </a:xfrm>
            <a:prstGeom prst="rect">
              <a:avLst/>
            </a:prstGeom>
            <a:blipFill dpi="0" rotWithShape="1">
              <a:blip r:embed="rId2" cstate="screen">
                <a:extLst>
                  <a:ext uri="{28A0092B-C50C-407E-A947-70E740481C1C}">
                    <a14:useLocalDpi xmlns:a14="http://schemas.microsoft.com/office/drawing/2010/main"/>
                  </a:ext>
                </a:extLst>
              </a:blip>
              <a:srcRect/>
              <a:stretch>
                <a:fillRect/>
              </a:stretch>
            </a:blipFill>
          </p:spPr>
          <p:txBody>
            <a:bodyPr/>
            <a:lstStyle>
              <a:lvl1pPr marL="0" indent="0" algn="l" defTabSz="914400"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1pPr>
              <a:lvl2pPr marL="0" indent="0" algn="l" defTabSz="914400"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2pPr>
              <a:lvl3pPr marL="0" indent="0" algn="l" defTabSz="914400" rtl="0" eaLnBrk="1" latinLnBrk="0" hangingPunct="1">
                <a:lnSpc>
                  <a:spcPct val="100000"/>
                </a:lnSpc>
                <a:spcBef>
                  <a:spcPts val="0"/>
                </a:spcBef>
                <a:buSzPct val="110000"/>
                <a:buFont typeface="Arial" panose="020B0604020202020204" pitchFamily="34" charset="0"/>
                <a:buNone/>
                <a:defRPr sz="200" kern="1200">
                  <a:solidFill>
                    <a:schemeClr val="bg1"/>
                  </a:solidFill>
                  <a:latin typeface="+mn-lt"/>
                  <a:ea typeface="+mn-ea"/>
                  <a:cs typeface="+mn-cs"/>
                </a:defRPr>
              </a:lvl3pPr>
              <a:lvl4pPr marL="0" indent="0" algn="l" defTabSz="914400" rtl="0" eaLnBrk="1" latinLnBrk="0" hangingPunct="1">
                <a:lnSpc>
                  <a:spcPct val="100000"/>
                </a:lnSpc>
                <a:spcBef>
                  <a:spcPts val="0"/>
                </a:spcBef>
                <a:buFont typeface="Calibri" panose="020F0502020204030204" pitchFamily="34" charset="0"/>
                <a:buNone/>
                <a:defRPr sz="200" kern="1200">
                  <a:solidFill>
                    <a:schemeClr val="bg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5pPr>
              <a:lvl6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6pPr>
              <a:lvl7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7pPr>
              <a:lvl8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8pPr>
              <a:lvl9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9pPr>
            </a:lstStyle>
            <a:p>
              <a:r>
                <a:rPr lang="en-US"/>
                <a:t>   </a:t>
              </a:r>
              <a:endParaRPr lang="en-AU" dirty="0"/>
            </a:p>
          </p:txBody>
        </p:sp>
        <p:sp>
          <p:nvSpPr>
            <p:cNvPr id="9" name="Freeform 6">
              <a:extLst>
                <a:ext uri="{FF2B5EF4-FFF2-40B4-BE49-F238E27FC236}">
                  <a16:creationId xmlns="" xmlns:a16="http://schemas.microsoft.com/office/drawing/2014/main" id="{5121C8AF-764F-4612-9902-7FC960F613BF}"/>
                </a:ext>
              </a:extLst>
            </p:cNvPr>
            <p:cNvSpPr>
              <a:spLocks noEditPoints="1"/>
            </p:cNvSpPr>
            <p:nvPr userDrawn="1"/>
          </p:nvSpPr>
          <p:spPr bwMode="auto">
            <a:xfrm>
              <a:off x="10928350" y="5591175"/>
              <a:ext cx="1062038" cy="1065213"/>
            </a:xfrm>
            <a:custGeom>
              <a:avLst/>
              <a:gdLst>
                <a:gd name="T0" fmla="*/ 3400 w 6806"/>
                <a:gd name="T1" fmla="*/ 85 h 6803"/>
                <a:gd name="T2" fmla="*/ 3400 w 6806"/>
                <a:gd name="T3" fmla="*/ 85 h 6803"/>
                <a:gd name="T4" fmla="*/ 6720 w 6806"/>
                <a:gd name="T5" fmla="*/ 3399 h 6803"/>
                <a:gd name="T6" fmla="*/ 3406 w 6806"/>
                <a:gd name="T7" fmla="*/ 6719 h 6803"/>
                <a:gd name="T8" fmla="*/ 3403 w 6806"/>
                <a:gd name="T9" fmla="*/ 6719 h 6803"/>
                <a:gd name="T10" fmla="*/ 86 w 6806"/>
                <a:gd name="T11" fmla="*/ 3405 h 6803"/>
                <a:gd name="T12" fmla="*/ 1055 w 6806"/>
                <a:gd name="T13" fmla="*/ 1058 h 6803"/>
                <a:gd name="T14" fmla="*/ 3400 w 6806"/>
                <a:gd name="T15" fmla="*/ 85 h 6803"/>
                <a:gd name="T16" fmla="*/ 3400 w 6806"/>
                <a:gd name="T17" fmla="*/ 0 h 6803"/>
                <a:gd name="T18" fmla="*/ 995 w 6806"/>
                <a:gd name="T19" fmla="*/ 999 h 6803"/>
                <a:gd name="T20" fmla="*/ 1 w 6806"/>
                <a:gd name="T21" fmla="*/ 3405 h 6803"/>
                <a:gd name="T22" fmla="*/ 3403 w 6806"/>
                <a:gd name="T23" fmla="*/ 6803 h 6803"/>
                <a:gd name="T24" fmla="*/ 3406 w 6806"/>
                <a:gd name="T25" fmla="*/ 6803 h 6803"/>
                <a:gd name="T26" fmla="*/ 6804 w 6806"/>
                <a:gd name="T27" fmla="*/ 3399 h 6803"/>
                <a:gd name="T28" fmla="*/ 3400 w 6806"/>
                <a:gd name="T29" fmla="*/ 0 h 6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06" h="6803">
                  <a:moveTo>
                    <a:pt x="3400" y="85"/>
                  </a:moveTo>
                  <a:cubicBezTo>
                    <a:pt x="3400" y="85"/>
                    <a:pt x="3400" y="85"/>
                    <a:pt x="3400" y="85"/>
                  </a:cubicBezTo>
                  <a:cubicBezTo>
                    <a:pt x="5229" y="85"/>
                    <a:pt x="6718" y="1571"/>
                    <a:pt x="6720" y="3399"/>
                  </a:cubicBezTo>
                  <a:cubicBezTo>
                    <a:pt x="6722" y="5228"/>
                    <a:pt x="5235" y="6717"/>
                    <a:pt x="3406" y="6719"/>
                  </a:cubicBezTo>
                  <a:cubicBezTo>
                    <a:pt x="3403" y="6719"/>
                    <a:pt x="3403" y="6719"/>
                    <a:pt x="3403" y="6719"/>
                  </a:cubicBezTo>
                  <a:cubicBezTo>
                    <a:pt x="1575" y="6719"/>
                    <a:pt x="87" y="5232"/>
                    <a:pt x="86" y="3405"/>
                  </a:cubicBezTo>
                  <a:cubicBezTo>
                    <a:pt x="85" y="2519"/>
                    <a:pt x="429" y="1685"/>
                    <a:pt x="1055" y="1058"/>
                  </a:cubicBezTo>
                  <a:cubicBezTo>
                    <a:pt x="1681" y="431"/>
                    <a:pt x="2514" y="85"/>
                    <a:pt x="3400" y="85"/>
                  </a:cubicBezTo>
                  <a:moveTo>
                    <a:pt x="3400" y="0"/>
                  </a:moveTo>
                  <a:cubicBezTo>
                    <a:pt x="2491" y="1"/>
                    <a:pt x="1637" y="355"/>
                    <a:pt x="995" y="999"/>
                  </a:cubicBezTo>
                  <a:cubicBezTo>
                    <a:pt x="354" y="1642"/>
                    <a:pt x="0" y="2496"/>
                    <a:pt x="1" y="3405"/>
                  </a:cubicBezTo>
                  <a:cubicBezTo>
                    <a:pt x="3" y="5279"/>
                    <a:pt x="1529" y="6803"/>
                    <a:pt x="3403" y="6803"/>
                  </a:cubicBezTo>
                  <a:cubicBezTo>
                    <a:pt x="3406" y="6803"/>
                    <a:pt x="3406" y="6803"/>
                    <a:pt x="3406" y="6803"/>
                  </a:cubicBezTo>
                  <a:cubicBezTo>
                    <a:pt x="5281" y="6802"/>
                    <a:pt x="6806" y="5274"/>
                    <a:pt x="6804" y="3399"/>
                  </a:cubicBezTo>
                  <a:cubicBezTo>
                    <a:pt x="6803" y="1525"/>
                    <a:pt x="5277" y="0"/>
                    <a:pt x="340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4" name="Footer Placeholder 3"/>
          <p:cNvSpPr>
            <a:spLocks noGrp="1"/>
          </p:cNvSpPr>
          <p:nvPr>
            <p:ph type="ftr" sz="quarter" idx="11"/>
          </p:nvPr>
        </p:nvSpPr>
        <p:spPr/>
        <p:txBody>
          <a:bodyPr/>
          <a:lstStyle/>
          <a:p>
            <a:r>
              <a:rPr lang="en-AU"/>
              <a:t>Deakin University CRICOS Provider Code: 00113B</a:t>
            </a:r>
            <a:endParaRPr lang="en-GB"/>
          </a:p>
        </p:txBody>
      </p:sp>
      <p:sp>
        <p:nvSpPr>
          <p:cNvPr id="12" name="Text Placeholder 11">
            <a:extLst>
              <a:ext uri="{FF2B5EF4-FFF2-40B4-BE49-F238E27FC236}">
                <a16:creationId xmlns="" xmlns:a16="http://schemas.microsoft.com/office/drawing/2014/main" id="{5E8209D8-622A-4868-9E3A-BA1344D6CF06}"/>
              </a:ext>
            </a:extLst>
          </p:cNvPr>
          <p:cNvSpPr>
            <a:spLocks noGrp="1"/>
          </p:cNvSpPr>
          <p:nvPr>
            <p:ph type="body" sz="quarter" idx="14" hasCustomPrompt="1"/>
          </p:nvPr>
        </p:nvSpPr>
        <p:spPr>
          <a:xfrm>
            <a:off x="5318502" y="0"/>
            <a:ext cx="6873496" cy="6858000"/>
          </a:xfrm>
          <a:custGeom>
            <a:avLst/>
            <a:gdLst>
              <a:gd name="connsiteX0" fmla="*/ 0 w 6873496"/>
              <a:gd name="connsiteY0" fmla="*/ 0 h 6858000"/>
              <a:gd name="connsiteX1" fmla="*/ 6873496 w 6873496"/>
              <a:gd name="connsiteY1" fmla="*/ 0 h 6858000"/>
              <a:gd name="connsiteX2" fmla="*/ 6873496 w 6873496"/>
              <a:gd name="connsiteY2" fmla="*/ 2702626 h 6858000"/>
              <a:gd name="connsiteX3" fmla="*/ 6492648 w 6873496"/>
              <a:gd name="connsiteY3" fmla="*/ 3359543 h 6858000"/>
              <a:gd name="connsiteX4" fmla="*/ 6438448 w 6873496"/>
              <a:gd name="connsiteY4" fmla="*/ 3453094 h 6858000"/>
              <a:gd name="connsiteX5" fmla="*/ 6438448 w 6873496"/>
              <a:gd name="connsiteY5" fmla="*/ 3491915 h 6858000"/>
              <a:gd name="connsiteX6" fmla="*/ 6415957 w 6873496"/>
              <a:gd name="connsiteY6" fmla="*/ 3491915 h 6858000"/>
              <a:gd name="connsiteX7" fmla="*/ 4465777 w 6873496"/>
              <a:gd name="connsiteY7" fmla="*/ 6858000 h 6858000"/>
              <a:gd name="connsiteX8" fmla="*/ 3977804 w 6873496"/>
              <a:gd name="connsiteY8" fmla="*/ 6858000 h 6858000"/>
              <a:gd name="connsiteX9" fmla="*/ 1947696 w 6873496"/>
              <a:gd name="connsiteY9" fmla="*/ 33595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73496" h="6858000">
                <a:moveTo>
                  <a:pt x="0" y="0"/>
                </a:moveTo>
                <a:lnTo>
                  <a:pt x="6873496" y="0"/>
                </a:lnTo>
                <a:lnTo>
                  <a:pt x="6873496" y="2702626"/>
                </a:lnTo>
                <a:lnTo>
                  <a:pt x="6492648" y="3359543"/>
                </a:lnTo>
                <a:lnTo>
                  <a:pt x="6438448" y="3453094"/>
                </a:lnTo>
                <a:lnTo>
                  <a:pt x="6438448" y="3491915"/>
                </a:lnTo>
                <a:lnTo>
                  <a:pt x="6415957" y="3491915"/>
                </a:lnTo>
                <a:lnTo>
                  <a:pt x="4465777" y="6858000"/>
                </a:lnTo>
                <a:lnTo>
                  <a:pt x="3977804" y="6858000"/>
                </a:lnTo>
                <a:lnTo>
                  <a:pt x="1947696" y="3359543"/>
                </a:lnTo>
                <a:close/>
              </a:path>
            </a:pathLst>
          </a:custGeom>
          <a:solidFill>
            <a:schemeClr val="tx2"/>
          </a:solidFill>
        </p:spPr>
        <p:txBody>
          <a:bodyPr wrap="square" lIns="2412000" tIns="108000" rIns="1080000" bIns="828000" anchor="ctr">
            <a:noAutofit/>
          </a:bodyPr>
          <a:lstStyle>
            <a:lvl1pPr marL="90000" indent="-90000">
              <a:lnSpc>
                <a:spcPct val="100000"/>
              </a:lnSpc>
              <a:spcBef>
                <a:spcPts val="0"/>
              </a:spcBef>
              <a:spcAft>
                <a:spcPts val="0"/>
              </a:spcAft>
              <a:buFont typeface="Calibri" panose="020F0502020204030204" pitchFamily="34" charset="0"/>
              <a:buChar char="‘"/>
              <a:defRPr sz="2400">
                <a:solidFill>
                  <a:schemeClr val="bg1"/>
                </a:solidFill>
              </a:defRPr>
            </a:lvl1pPr>
            <a:lvl2pPr marL="90000">
              <a:spcBef>
                <a:spcPts val="0"/>
              </a:spcBef>
              <a:defRPr sz="2400">
                <a:solidFill>
                  <a:schemeClr val="bg1"/>
                </a:solidFill>
              </a:defRPr>
            </a:lvl2pPr>
            <a:lvl3pPr marL="90000" indent="0">
              <a:spcBef>
                <a:spcPts val="0"/>
              </a:spcBef>
              <a:buNone/>
              <a:defRPr sz="2400">
                <a:solidFill>
                  <a:schemeClr val="bg1"/>
                </a:solidFill>
              </a:defRPr>
            </a:lvl3pPr>
            <a:lvl4pPr marL="90000" indent="0">
              <a:spcBef>
                <a:spcPts val="0"/>
              </a:spcBef>
              <a:buNone/>
              <a:defRPr sz="2400">
                <a:solidFill>
                  <a:schemeClr val="bg1"/>
                </a:solidFill>
              </a:defRPr>
            </a:lvl4pPr>
            <a:lvl5pPr marL="90000">
              <a:spcBef>
                <a:spcPts val="0"/>
              </a:spcBef>
              <a:defRPr sz="2400">
                <a:solidFill>
                  <a:schemeClr val="bg1"/>
                </a:solidFill>
              </a:defRPr>
            </a:lvl5pPr>
            <a:lvl6pPr marL="90000">
              <a:spcBef>
                <a:spcPts val="0"/>
              </a:spcBef>
              <a:defRPr sz="2400">
                <a:solidFill>
                  <a:schemeClr val="bg1"/>
                </a:solidFill>
              </a:defRPr>
            </a:lvl6pPr>
            <a:lvl7pPr marL="90000">
              <a:spcBef>
                <a:spcPts val="0"/>
              </a:spcBef>
              <a:defRPr sz="2400">
                <a:solidFill>
                  <a:schemeClr val="bg1"/>
                </a:solidFill>
              </a:defRPr>
            </a:lvl7pPr>
            <a:lvl8pPr marL="90000">
              <a:spcBef>
                <a:spcPts val="0"/>
              </a:spcBef>
              <a:defRPr sz="2400">
                <a:solidFill>
                  <a:schemeClr val="bg1"/>
                </a:solidFill>
              </a:defRPr>
            </a:lvl8pPr>
            <a:lvl9pPr marL="90000">
              <a:spcBef>
                <a:spcPts val="0"/>
              </a:spcBef>
              <a:defRPr sz="2400">
                <a:solidFill>
                  <a:schemeClr val="bg1"/>
                </a:solidFill>
              </a:defRPr>
            </a:lvl9pPr>
          </a:lstStyle>
          <a:p>
            <a:pPr lvl="0"/>
            <a:r>
              <a:rPr lang="en-US" dirty="0"/>
              <a:t>Pull-out quote</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endParaRPr lang="en-AU" dirty="0"/>
          </a:p>
        </p:txBody>
      </p:sp>
      <p:sp>
        <p:nvSpPr>
          <p:cNvPr id="10" name="Text Placeholder 7">
            <a:extLst>
              <a:ext uri="{FF2B5EF4-FFF2-40B4-BE49-F238E27FC236}">
                <a16:creationId xmlns="" xmlns:a16="http://schemas.microsoft.com/office/drawing/2014/main" id="{7A440D47-120F-417D-B465-94954774363E}"/>
              </a:ext>
            </a:extLst>
          </p:cNvPr>
          <p:cNvSpPr>
            <a:spLocks noGrp="1"/>
          </p:cNvSpPr>
          <p:nvPr>
            <p:ph type="body" sz="quarter" idx="13" hasCustomPrompt="1"/>
          </p:nvPr>
        </p:nvSpPr>
        <p:spPr>
          <a:xfrm>
            <a:off x="438150" y="1403350"/>
            <a:ext cx="6067425" cy="4792663"/>
          </a:xfrm>
        </p:spPr>
        <p:txBody>
          <a:bodyPr/>
          <a:lstStyle>
            <a:lvl1pPr>
              <a:spcBef>
                <a:spcPts val="0"/>
              </a:spcBef>
              <a:spcAft>
                <a:spcPts val="400"/>
              </a:spcAft>
              <a:defRPr/>
            </a:lvl1pPr>
            <a:lvl2pPr>
              <a:spcAft>
                <a:spcPts val="600"/>
              </a:spcAft>
              <a:defRPr sz="2000"/>
            </a:lvl2pPr>
            <a:lvl3pPr marL="0" indent="0">
              <a:buNone/>
              <a:defRPr>
                <a:latin typeface="Calibri Light" panose="020F0302020204030204" pitchFamily="34" charset="0"/>
                <a:cs typeface="Calibri Light" panose="020F0302020204030204" pitchFamily="34" charset="0"/>
              </a:defRPr>
            </a:lvl3pPr>
            <a:lvl4pPr marL="180000" indent="-180000">
              <a:buSzPct val="110000"/>
              <a:buFont typeface="Arial" panose="020B0604020202020204" pitchFamily="34" charset="0"/>
              <a:buChar char="•"/>
              <a:defRPr>
                <a:latin typeface="Calibri Light" panose="020F0302020204030204" pitchFamily="34" charset="0"/>
                <a:cs typeface="Calibri Light" panose="020F0302020204030204" pitchFamily="34" charset="0"/>
              </a:defRPr>
            </a:lvl4pPr>
            <a:lvl5pPr marL="360000" indent="-180000">
              <a:buFont typeface="Calibri" panose="020F0502020204030204" pitchFamily="34" charset="0"/>
              <a:buChar char="–"/>
              <a:defRPr>
                <a:latin typeface="Calibri Light" panose="020F0302020204030204" pitchFamily="34" charset="0"/>
                <a:cs typeface="Calibri Light" panose="020F0302020204030204" pitchFamily="34" charset="0"/>
              </a:defRPr>
            </a:lvl5pPr>
            <a:lvl6pPr marL="180000">
              <a:defRPr>
                <a:latin typeface="Calibri Light" panose="020F0302020204030204" pitchFamily="34" charset="0"/>
                <a:cs typeface="Calibri Light" panose="020F0302020204030204" pitchFamily="34" charset="0"/>
              </a:defRPr>
            </a:lvl6pPr>
            <a:lvl7pPr>
              <a:defRPr>
                <a:latin typeface="Calibri Light" panose="020F0302020204030204" pitchFamily="34" charset="0"/>
                <a:cs typeface="Calibri Light" panose="020F0302020204030204" pitchFamily="34" charset="0"/>
              </a:defRPr>
            </a:lvl7pPr>
            <a:lvl8pPr>
              <a:defRPr>
                <a:latin typeface="Calibri Light" panose="020F0302020204030204" pitchFamily="34" charset="0"/>
                <a:cs typeface="Calibri Light" panose="020F0302020204030204" pitchFamily="34" charset="0"/>
              </a:defRPr>
            </a:lvl8pPr>
            <a:lvl9pPr>
              <a:defRPr>
                <a:latin typeface="Calibri Light" panose="020F0302020204030204" pitchFamily="34" charset="0"/>
                <a:cs typeface="Calibri Light" panose="020F0302020204030204" pitchFamily="34" charset="0"/>
              </a:defRPr>
            </a:lvl9pPr>
          </a:lstStyle>
          <a:p>
            <a:pPr lvl="0"/>
            <a:r>
              <a:rPr lang="en-US" dirty="0"/>
              <a:t>First Level Heading</a:t>
            </a:r>
          </a:p>
          <a:p>
            <a:pPr lvl="1"/>
            <a:r>
              <a:rPr lang="en-US" dirty="0"/>
              <a:t>Add 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 </a:t>
            </a:r>
            <a:endParaRPr lang="en-GB"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a:t>Click to add title</a:t>
            </a:r>
            <a:endParaRPr lang="en-GB" dirty="0"/>
          </a:p>
        </p:txBody>
      </p:sp>
      <p:sp>
        <p:nvSpPr>
          <p:cNvPr id="3" name="Date Placeholder 2">
            <a:extLst>
              <a:ext uri="{FF2B5EF4-FFF2-40B4-BE49-F238E27FC236}">
                <a16:creationId xmlns="" xmlns:a16="http://schemas.microsoft.com/office/drawing/2014/main" id="{5BD597DA-4280-4B1B-B14B-16E9E753CE57}"/>
              </a:ext>
            </a:extLst>
          </p:cNvPr>
          <p:cNvSpPr>
            <a:spLocks noGrp="1"/>
          </p:cNvSpPr>
          <p:nvPr>
            <p:ph type="dt" sz="half" idx="15"/>
          </p:nvPr>
        </p:nvSpPr>
        <p:spPr/>
        <p:txBody>
          <a:bodyPr/>
          <a:lstStyle/>
          <a:p>
            <a:endParaRPr lang="en-GB" dirty="0"/>
          </a:p>
        </p:txBody>
      </p:sp>
      <p:sp>
        <p:nvSpPr>
          <p:cNvPr id="5" name="Slide Number Placeholder 4">
            <a:extLst>
              <a:ext uri="{FF2B5EF4-FFF2-40B4-BE49-F238E27FC236}">
                <a16:creationId xmlns="" xmlns:a16="http://schemas.microsoft.com/office/drawing/2014/main" id="{95A8DA0E-9FCE-4E3A-B07E-230A087A07E2}"/>
              </a:ext>
            </a:extLst>
          </p:cNvPr>
          <p:cNvSpPr>
            <a:spLocks noGrp="1"/>
          </p:cNvSpPr>
          <p:nvPr>
            <p:ph type="sldNum" sz="quarter" idx="16"/>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813459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C6BD6C96-781C-4A3F-97CF-70B1B00818F8}"/>
              </a:ext>
            </a:extLst>
          </p:cNvPr>
          <p:cNvSpPr/>
          <p:nvPr userDrawn="1"/>
        </p:nvSpPr>
        <p:spPr>
          <a:xfrm>
            <a:off x="0" y="0"/>
            <a:ext cx="12191999" cy="518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 name="Group 8">
            <a:extLst>
              <a:ext uri="{FF2B5EF4-FFF2-40B4-BE49-F238E27FC236}">
                <a16:creationId xmlns="" xmlns:a16="http://schemas.microsoft.com/office/drawing/2014/main" id="{6AF1E7F6-17F6-4655-A9C0-671169E14B10}"/>
              </a:ext>
            </a:extLst>
          </p:cNvPr>
          <p:cNvGrpSpPr/>
          <p:nvPr userDrawn="1"/>
        </p:nvGrpSpPr>
        <p:grpSpPr>
          <a:xfrm>
            <a:off x="10928350" y="164909"/>
            <a:ext cx="1062566" cy="1065213"/>
            <a:chOff x="10928350" y="5591175"/>
            <a:chExt cx="1062566" cy="1065213"/>
          </a:xfrm>
        </p:grpSpPr>
        <p:sp>
          <p:nvSpPr>
            <p:cNvPr id="10" name="Text Placeholder 5">
              <a:extLst>
                <a:ext uri="{FF2B5EF4-FFF2-40B4-BE49-F238E27FC236}">
                  <a16:creationId xmlns="" xmlns:a16="http://schemas.microsoft.com/office/drawing/2014/main" id="{B9CCFF6E-A0F0-4D1D-B760-5962844BDC49}"/>
                </a:ext>
              </a:extLst>
            </p:cNvPr>
            <p:cNvSpPr txBox="1">
              <a:spLocks noChangeAspect="1"/>
            </p:cNvSpPr>
            <p:nvPr userDrawn="1"/>
          </p:nvSpPr>
          <p:spPr>
            <a:xfrm>
              <a:off x="10928916" y="5592758"/>
              <a:ext cx="1062000" cy="1062000"/>
            </a:xfrm>
            <a:prstGeom prst="rect">
              <a:avLst/>
            </a:prstGeom>
            <a:blipFill dpi="0" rotWithShape="1">
              <a:blip r:embed="rId2" cstate="screen">
                <a:extLst>
                  <a:ext uri="{28A0092B-C50C-407E-A947-70E740481C1C}">
                    <a14:useLocalDpi xmlns:a14="http://schemas.microsoft.com/office/drawing/2010/main"/>
                  </a:ext>
                </a:extLst>
              </a:blip>
              <a:srcRect/>
              <a:stretch>
                <a:fillRect/>
              </a:stretch>
            </a:blipFill>
          </p:spPr>
          <p:txBody>
            <a:bodyPr/>
            <a:lstStyle>
              <a:lvl1pPr marL="0" indent="0" algn="l" defTabSz="914400"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1pPr>
              <a:lvl2pPr marL="0" indent="0" algn="l" defTabSz="914400"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2pPr>
              <a:lvl3pPr marL="0" indent="0" algn="l" defTabSz="914400" rtl="0" eaLnBrk="1" latinLnBrk="0" hangingPunct="1">
                <a:lnSpc>
                  <a:spcPct val="100000"/>
                </a:lnSpc>
                <a:spcBef>
                  <a:spcPts val="0"/>
                </a:spcBef>
                <a:buSzPct val="110000"/>
                <a:buFont typeface="Arial" panose="020B0604020202020204" pitchFamily="34" charset="0"/>
                <a:buNone/>
                <a:defRPr sz="200" kern="1200">
                  <a:solidFill>
                    <a:schemeClr val="bg1"/>
                  </a:solidFill>
                  <a:latin typeface="+mn-lt"/>
                  <a:ea typeface="+mn-ea"/>
                  <a:cs typeface="+mn-cs"/>
                </a:defRPr>
              </a:lvl3pPr>
              <a:lvl4pPr marL="0" indent="0" algn="l" defTabSz="914400" rtl="0" eaLnBrk="1" latinLnBrk="0" hangingPunct="1">
                <a:lnSpc>
                  <a:spcPct val="100000"/>
                </a:lnSpc>
                <a:spcBef>
                  <a:spcPts val="0"/>
                </a:spcBef>
                <a:buFont typeface="Calibri" panose="020F0502020204030204" pitchFamily="34" charset="0"/>
                <a:buNone/>
                <a:defRPr sz="200" kern="1200">
                  <a:solidFill>
                    <a:schemeClr val="bg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5pPr>
              <a:lvl6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6pPr>
              <a:lvl7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7pPr>
              <a:lvl8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8pPr>
              <a:lvl9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9pPr>
            </a:lstStyle>
            <a:p>
              <a:r>
                <a:rPr lang="en-US"/>
                <a:t>   </a:t>
              </a:r>
              <a:endParaRPr lang="en-AU" dirty="0"/>
            </a:p>
          </p:txBody>
        </p:sp>
        <p:sp>
          <p:nvSpPr>
            <p:cNvPr id="11" name="Freeform 6">
              <a:extLst>
                <a:ext uri="{FF2B5EF4-FFF2-40B4-BE49-F238E27FC236}">
                  <a16:creationId xmlns="" xmlns:a16="http://schemas.microsoft.com/office/drawing/2014/main" id="{1564359A-69E3-4098-A99D-597B252EE8F1}"/>
                </a:ext>
              </a:extLst>
            </p:cNvPr>
            <p:cNvSpPr>
              <a:spLocks noEditPoints="1"/>
            </p:cNvSpPr>
            <p:nvPr userDrawn="1"/>
          </p:nvSpPr>
          <p:spPr bwMode="auto">
            <a:xfrm>
              <a:off x="10928350" y="5591175"/>
              <a:ext cx="1062038" cy="1065213"/>
            </a:xfrm>
            <a:custGeom>
              <a:avLst/>
              <a:gdLst>
                <a:gd name="T0" fmla="*/ 3400 w 6806"/>
                <a:gd name="T1" fmla="*/ 85 h 6803"/>
                <a:gd name="T2" fmla="*/ 3400 w 6806"/>
                <a:gd name="T3" fmla="*/ 85 h 6803"/>
                <a:gd name="T4" fmla="*/ 6720 w 6806"/>
                <a:gd name="T5" fmla="*/ 3399 h 6803"/>
                <a:gd name="T6" fmla="*/ 3406 w 6806"/>
                <a:gd name="T7" fmla="*/ 6719 h 6803"/>
                <a:gd name="T8" fmla="*/ 3403 w 6806"/>
                <a:gd name="T9" fmla="*/ 6719 h 6803"/>
                <a:gd name="T10" fmla="*/ 86 w 6806"/>
                <a:gd name="T11" fmla="*/ 3405 h 6803"/>
                <a:gd name="T12" fmla="*/ 1055 w 6806"/>
                <a:gd name="T13" fmla="*/ 1058 h 6803"/>
                <a:gd name="T14" fmla="*/ 3400 w 6806"/>
                <a:gd name="T15" fmla="*/ 85 h 6803"/>
                <a:gd name="T16" fmla="*/ 3400 w 6806"/>
                <a:gd name="T17" fmla="*/ 0 h 6803"/>
                <a:gd name="T18" fmla="*/ 995 w 6806"/>
                <a:gd name="T19" fmla="*/ 999 h 6803"/>
                <a:gd name="T20" fmla="*/ 1 w 6806"/>
                <a:gd name="T21" fmla="*/ 3405 h 6803"/>
                <a:gd name="T22" fmla="*/ 3403 w 6806"/>
                <a:gd name="T23" fmla="*/ 6803 h 6803"/>
                <a:gd name="T24" fmla="*/ 3406 w 6806"/>
                <a:gd name="T25" fmla="*/ 6803 h 6803"/>
                <a:gd name="T26" fmla="*/ 6804 w 6806"/>
                <a:gd name="T27" fmla="*/ 3399 h 6803"/>
                <a:gd name="T28" fmla="*/ 3400 w 6806"/>
                <a:gd name="T29" fmla="*/ 0 h 6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06" h="6803">
                  <a:moveTo>
                    <a:pt x="3400" y="85"/>
                  </a:moveTo>
                  <a:cubicBezTo>
                    <a:pt x="3400" y="85"/>
                    <a:pt x="3400" y="85"/>
                    <a:pt x="3400" y="85"/>
                  </a:cubicBezTo>
                  <a:cubicBezTo>
                    <a:pt x="5229" y="85"/>
                    <a:pt x="6718" y="1571"/>
                    <a:pt x="6720" y="3399"/>
                  </a:cubicBezTo>
                  <a:cubicBezTo>
                    <a:pt x="6722" y="5228"/>
                    <a:pt x="5235" y="6717"/>
                    <a:pt x="3406" y="6719"/>
                  </a:cubicBezTo>
                  <a:cubicBezTo>
                    <a:pt x="3403" y="6719"/>
                    <a:pt x="3403" y="6719"/>
                    <a:pt x="3403" y="6719"/>
                  </a:cubicBezTo>
                  <a:cubicBezTo>
                    <a:pt x="1575" y="6719"/>
                    <a:pt x="87" y="5232"/>
                    <a:pt x="86" y="3405"/>
                  </a:cubicBezTo>
                  <a:cubicBezTo>
                    <a:pt x="85" y="2519"/>
                    <a:pt x="429" y="1685"/>
                    <a:pt x="1055" y="1058"/>
                  </a:cubicBezTo>
                  <a:cubicBezTo>
                    <a:pt x="1681" y="431"/>
                    <a:pt x="2514" y="85"/>
                    <a:pt x="3400" y="85"/>
                  </a:cubicBezTo>
                  <a:moveTo>
                    <a:pt x="3400" y="0"/>
                  </a:moveTo>
                  <a:cubicBezTo>
                    <a:pt x="2491" y="1"/>
                    <a:pt x="1637" y="355"/>
                    <a:pt x="995" y="999"/>
                  </a:cubicBezTo>
                  <a:cubicBezTo>
                    <a:pt x="354" y="1642"/>
                    <a:pt x="0" y="2496"/>
                    <a:pt x="1" y="3405"/>
                  </a:cubicBezTo>
                  <a:cubicBezTo>
                    <a:pt x="3" y="5279"/>
                    <a:pt x="1529" y="6803"/>
                    <a:pt x="3403" y="6803"/>
                  </a:cubicBezTo>
                  <a:cubicBezTo>
                    <a:pt x="3406" y="6803"/>
                    <a:pt x="3406" y="6803"/>
                    <a:pt x="3406" y="6803"/>
                  </a:cubicBezTo>
                  <a:cubicBezTo>
                    <a:pt x="5281" y="6802"/>
                    <a:pt x="6806" y="5274"/>
                    <a:pt x="6804" y="3399"/>
                  </a:cubicBezTo>
                  <a:cubicBezTo>
                    <a:pt x="6803" y="1525"/>
                    <a:pt x="5277" y="0"/>
                    <a:pt x="340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5" name="Footer Placeholder 4"/>
          <p:cNvSpPr>
            <a:spLocks noGrp="1"/>
          </p:cNvSpPr>
          <p:nvPr>
            <p:ph type="ftr" sz="quarter" idx="11"/>
          </p:nvPr>
        </p:nvSpPr>
        <p:spPr/>
        <p:txBody>
          <a:bodyPr/>
          <a:lstStyle/>
          <a:p>
            <a:r>
              <a:rPr lang="en-AU"/>
              <a:t>Deakin University CRICOS Provider Code: 00113B</a:t>
            </a:r>
            <a:endParaRPr lang="en-GB"/>
          </a:p>
        </p:txBody>
      </p:sp>
      <p:sp>
        <p:nvSpPr>
          <p:cNvPr id="4" name="Table Placeholder 3">
            <a:extLst>
              <a:ext uri="{FF2B5EF4-FFF2-40B4-BE49-F238E27FC236}">
                <a16:creationId xmlns="" xmlns:a16="http://schemas.microsoft.com/office/drawing/2014/main" id="{D9448B89-E1A9-48D1-ACE5-F2C703E0A813}"/>
              </a:ext>
            </a:extLst>
          </p:cNvPr>
          <p:cNvSpPr>
            <a:spLocks noGrp="1"/>
          </p:cNvSpPr>
          <p:nvPr>
            <p:ph type="tbl" sz="quarter" idx="13"/>
          </p:nvPr>
        </p:nvSpPr>
        <p:spPr>
          <a:xfrm>
            <a:off x="600075" y="1878013"/>
            <a:ext cx="10083800" cy="3568700"/>
          </a:xfrm>
        </p:spPr>
        <p:txBody>
          <a:bodyPr/>
          <a:lstStyle>
            <a:lvl1pPr>
              <a:defRPr sz="1400">
                <a:solidFill>
                  <a:schemeClr val="tx1"/>
                </a:solidFill>
              </a:defRPr>
            </a:lvl1pPr>
          </a:lstStyle>
          <a:p>
            <a:r>
              <a:rPr lang="en-US" smtClean="0"/>
              <a:t>Click icon to add table</a:t>
            </a:r>
            <a:endParaRPr lang="en-GB"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a:t>Table</a:t>
            </a:r>
            <a:endParaRPr lang="en-GB" dirty="0"/>
          </a:p>
        </p:txBody>
      </p:sp>
      <p:sp>
        <p:nvSpPr>
          <p:cNvPr id="3" name="Date Placeholder 2">
            <a:extLst>
              <a:ext uri="{FF2B5EF4-FFF2-40B4-BE49-F238E27FC236}">
                <a16:creationId xmlns="" xmlns:a16="http://schemas.microsoft.com/office/drawing/2014/main" id="{C1014663-45FB-48F5-BDBF-A924B65B94AB}"/>
              </a:ext>
            </a:extLst>
          </p:cNvPr>
          <p:cNvSpPr>
            <a:spLocks noGrp="1"/>
          </p:cNvSpPr>
          <p:nvPr>
            <p:ph type="dt" sz="half" idx="14"/>
          </p:nvPr>
        </p:nvSpPr>
        <p:spPr/>
        <p:txBody>
          <a:bodyPr/>
          <a:lstStyle/>
          <a:p>
            <a:endParaRPr lang="en-GB" dirty="0"/>
          </a:p>
        </p:txBody>
      </p:sp>
      <p:sp>
        <p:nvSpPr>
          <p:cNvPr id="6" name="Slide Number Placeholder 5">
            <a:extLst>
              <a:ext uri="{FF2B5EF4-FFF2-40B4-BE49-F238E27FC236}">
                <a16:creationId xmlns="" xmlns:a16="http://schemas.microsoft.com/office/drawing/2014/main" id="{08415158-E5F3-49D5-B89F-EAED980EE5ED}"/>
              </a:ext>
            </a:extLst>
          </p:cNvPr>
          <p:cNvSpPr>
            <a:spLocks noGrp="1"/>
          </p:cNvSpPr>
          <p:nvPr>
            <p:ph type="sldNum" sz="quarter" idx="15"/>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3990215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B">
    <p:spTree>
      <p:nvGrpSpPr>
        <p:cNvPr id="1" name=""/>
        <p:cNvGrpSpPr/>
        <p:nvPr/>
      </p:nvGrpSpPr>
      <p:grpSpPr>
        <a:xfrm>
          <a:off x="0" y="0"/>
          <a:ext cx="0" cy="0"/>
          <a:chOff x="0" y="0"/>
          <a:chExt cx="0" cy="0"/>
        </a:xfrm>
      </p:grpSpPr>
      <p:sp>
        <p:nvSpPr>
          <p:cNvPr id="13" name="Rectangle 12">
            <a:extLst>
              <a:ext uri="{FF2B5EF4-FFF2-40B4-BE49-F238E27FC236}">
                <a16:creationId xmlns="" xmlns:a16="http://schemas.microsoft.com/office/drawing/2014/main" id="{301BC1A6-FA88-4814-A368-FA1F0C3E5EF9}"/>
              </a:ext>
            </a:extLst>
          </p:cNvPr>
          <p:cNvSpPr/>
          <p:nvPr userDrawn="1"/>
        </p:nvSpPr>
        <p:spPr>
          <a:xfrm>
            <a:off x="0" y="0"/>
            <a:ext cx="12191999" cy="6858000"/>
          </a:xfrm>
          <a:prstGeom prst="rect">
            <a:avLst/>
          </a:prstGeom>
          <a:solidFill>
            <a:srgbClr val="3736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 name="Group 8">
            <a:extLst>
              <a:ext uri="{FF2B5EF4-FFF2-40B4-BE49-F238E27FC236}">
                <a16:creationId xmlns="" xmlns:a16="http://schemas.microsoft.com/office/drawing/2014/main" id="{C1BCF969-F22E-4363-BD98-B53B34219A98}"/>
              </a:ext>
            </a:extLst>
          </p:cNvPr>
          <p:cNvGrpSpPr/>
          <p:nvPr userDrawn="1"/>
        </p:nvGrpSpPr>
        <p:grpSpPr>
          <a:xfrm>
            <a:off x="6875462" y="0"/>
            <a:ext cx="5316538" cy="6858000"/>
            <a:chOff x="6242051" y="0"/>
            <a:chExt cx="5316538" cy="6858000"/>
          </a:xfrm>
        </p:grpSpPr>
        <p:sp>
          <p:nvSpPr>
            <p:cNvPr id="10" name="Freeform 6">
              <a:extLst>
                <a:ext uri="{FF2B5EF4-FFF2-40B4-BE49-F238E27FC236}">
                  <a16:creationId xmlns="" xmlns:a16="http://schemas.microsoft.com/office/drawing/2014/main" id="{05E60E73-F1E3-409B-9111-F5BDA2C949A4}"/>
                </a:ext>
              </a:extLst>
            </p:cNvPr>
            <p:cNvSpPr>
              <a:spLocks/>
            </p:cNvSpPr>
            <p:nvPr userDrawn="1"/>
          </p:nvSpPr>
          <p:spPr bwMode="auto">
            <a:xfrm>
              <a:off x="6307138" y="0"/>
              <a:ext cx="5251450" cy="4816475"/>
            </a:xfrm>
            <a:custGeom>
              <a:avLst/>
              <a:gdLst>
                <a:gd name="T0" fmla="*/ 8701 w 16628"/>
                <a:gd name="T1" fmla="*/ 15209 h 15209"/>
                <a:gd name="T2" fmla="*/ 8701 w 16628"/>
                <a:gd name="T3" fmla="*/ 15209 h 15209"/>
                <a:gd name="T4" fmla="*/ 16628 w 16628"/>
                <a:gd name="T5" fmla="*/ 10101 h 15209"/>
                <a:gd name="T6" fmla="*/ 16628 w 16628"/>
                <a:gd name="T7" fmla="*/ 0 h 15209"/>
                <a:gd name="T8" fmla="*/ 0 w 16628"/>
                <a:gd name="T9" fmla="*/ 0 h 15209"/>
                <a:gd name="T10" fmla="*/ 0 w 16628"/>
                <a:gd name="T11" fmla="*/ 6508 h 15209"/>
                <a:gd name="T12" fmla="*/ 8701 w 16628"/>
                <a:gd name="T13" fmla="*/ 15209 h 15209"/>
              </a:gdLst>
              <a:ahLst/>
              <a:cxnLst>
                <a:cxn ang="0">
                  <a:pos x="T0" y="T1"/>
                </a:cxn>
                <a:cxn ang="0">
                  <a:pos x="T2" y="T3"/>
                </a:cxn>
                <a:cxn ang="0">
                  <a:pos x="T4" y="T5"/>
                </a:cxn>
                <a:cxn ang="0">
                  <a:pos x="T6" y="T7"/>
                </a:cxn>
                <a:cxn ang="0">
                  <a:pos x="T8" y="T9"/>
                </a:cxn>
                <a:cxn ang="0">
                  <a:pos x="T10" y="T11"/>
                </a:cxn>
                <a:cxn ang="0">
                  <a:pos x="T12" y="T13"/>
                </a:cxn>
              </a:cxnLst>
              <a:rect l="0" t="0" r="r" b="b"/>
              <a:pathLst>
                <a:path w="16628" h="15209">
                  <a:moveTo>
                    <a:pt x="8701" y="15209"/>
                  </a:moveTo>
                  <a:cubicBezTo>
                    <a:pt x="8701" y="15209"/>
                    <a:pt x="8701" y="15209"/>
                    <a:pt x="8701" y="15209"/>
                  </a:cubicBezTo>
                  <a:cubicBezTo>
                    <a:pt x="12225" y="15209"/>
                    <a:pt x="15260" y="13114"/>
                    <a:pt x="16628" y="10101"/>
                  </a:cubicBezTo>
                  <a:cubicBezTo>
                    <a:pt x="16628" y="0"/>
                    <a:pt x="16628" y="0"/>
                    <a:pt x="16628" y="0"/>
                  </a:cubicBezTo>
                  <a:cubicBezTo>
                    <a:pt x="0" y="0"/>
                    <a:pt x="0" y="0"/>
                    <a:pt x="0" y="0"/>
                  </a:cubicBezTo>
                  <a:cubicBezTo>
                    <a:pt x="0" y="6508"/>
                    <a:pt x="0" y="6508"/>
                    <a:pt x="0" y="6508"/>
                  </a:cubicBezTo>
                  <a:cubicBezTo>
                    <a:pt x="0" y="11314"/>
                    <a:pt x="3896" y="15209"/>
                    <a:pt x="8701" y="15209"/>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7">
              <a:extLst>
                <a:ext uri="{FF2B5EF4-FFF2-40B4-BE49-F238E27FC236}">
                  <a16:creationId xmlns="" xmlns:a16="http://schemas.microsoft.com/office/drawing/2014/main" id="{5E1EC7C4-B361-4504-AACA-92C6878833E5}"/>
                </a:ext>
              </a:extLst>
            </p:cNvPr>
            <p:cNvSpPr>
              <a:spLocks/>
            </p:cNvSpPr>
            <p:nvPr userDrawn="1"/>
          </p:nvSpPr>
          <p:spPr bwMode="auto">
            <a:xfrm>
              <a:off x="6242051" y="4870450"/>
              <a:ext cx="5316538" cy="1987550"/>
            </a:xfrm>
            <a:custGeom>
              <a:avLst/>
              <a:gdLst>
                <a:gd name="T0" fmla="*/ 8906 w 16833"/>
                <a:gd name="T1" fmla="*/ 0 h 6279"/>
                <a:gd name="T2" fmla="*/ 0 w 16833"/>
                <a:gd name="T3" fmla="*/ 6279 h 6279"/>
                <a:gd name="T4" fmla="*/ 16833 w 16833"/>
                <a:gd name="T5" fmla="*/ 6279 h 6279"/>
                <a:gd name="T6" fmla="*/ 16833 w 16833"/>
                <a:gd name="T7" fmla="*/ 4302 h 6279"/>
                <a:gd name="T8" fmla="*/ 8906 w 16833"/>
                <a:gd name="T9" fmla="*/ 0 h 6279"/>
              </a:gdLst>
              <a:ahLst/>
              <a:cxnLst>
                <a:cxn ang="0">
                  <a:pos x="T0" y="T1"/>
                </a:cxn>
                <a:cxn ang="0">
                  <a:pos x="T2" y="T3"/>
                </a:cxn>
                <a:cxn ang="0">
                  <a:pos x="T4" y="T5"/>
                </a:cxn>
                <a:cxn ang="0">
                  <a:pos x="T6" y="T7"/>
                </a:cxn>
                <a:cxn ang="0">
                  <a:pos x="T8" y="T9"/>
                </a:cxn>
              </a:cxnLst>
              <a:rect l="0" t="0" r="r" b="b"/>
              <a:pathLst>
                <a:path w="16833" h="6279">
                  <a:moveTo>
                    <a:pt x="8906" y="0"/>
                  </a:moveTo>
                  <a:cubicBezTo>
                    <a:pt x="4799" y="0"/>
                    <a:pt x="1304" y="2619"/>
                    <a:pt x="0" y="6279"/>
                  </a:cubicBezTo>
                  <a:cubicBezTo>
                    <a:pt x="16833" y="6279"/>
                    <a:pt x="16833" y="6279"/>
                    <a:pt x="16833" y="6279"/>
                  </a:cubicBezTo>
                  <a:cubicBezTo>
                    <a:pt x="16833" y="4302"/>
                    <a:pt x="16833" y="4302"/>
                    <a:pt x="16833" y="4302"/>
                  </a:cubicBezTo>
                  <a:cubicBezTo>
                    <a:pt x="15147" y="1712"/>
                    <a:pt x="12227" y="0"/>
                    <a:pt x="8906"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pic>
        <p:nvPicPr>
          <p:cNvPr id="12" name="Picture 11">
            <a:extLst>
              <a:ext uri="{FF2B5EF4-FFF2-40B4-BE49-F238E27FC236}">
                <a16:creationId xmlns="" xmlns:a16="http://schemas.microsoft.com/office/drawing/2014/main" id="{69E87CCB-CBBD-4B69-825A-5D4AEE28011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812748" y="3951912"/>
            <a:ext cx="1688726" cy="1686238"/>
          </a:xfrm>
          <a:prstGeom prst="rect">
            <a:avLst/>
          </a:prstGeom>
        </p:spPr>
      </p:pic>
      <p:sp>
        <p:nvSpPr>
          <p:cNvPr id="5" name="Footer Placeholder 4"/>
          <p:cNvSpPr>
            <a:spLocks noGrp="1"/>
          </p:cNvSpPr>
          <p:nvPr>
            <p:ph type="ftr" sz="quarter" idx="11"/>
          </p:nvPr>
        </p:nvSpPr>
        <p:spPr/>
        <p:txBody>
          <a:bodyPr/>
          <a:lstStyle>
            <a:lvl1pPr>
              <a:defRPr>
                <a:solidFill>
                  <a:schemeClr val="bg1"/>
                </a:solidFill>
              </a:defRPr>
            </a:lvl1pPr>
          </a:lstStyle>
          <a:p>
            <a:r>
              <a:rPr lang="en-AU" dirty="0"/>
              <a:t>Deakin University CRICOS Provider Code: 00113B</a:t>
            </a:r>
            <a:endParaRPr lang="en-GB" dirty="0"/>
          </a:p>
        </p:txBody>
      </p:sp>
      <p:sp>
        <p:nvSpPr>
          <p:cNvPr id="3" name="Subtitle 2"/>
          <p:cNvSpPr>
            <a:spLocks noGrp="1"/>
          </p:cNvSpPr>
          <p:nvPr>
            <p:ph type="subTitle" idx="1" hasCustomPrompt="1"/>
          </p:nvPr>
        </p:nvSpPr>
        <p:spPr>
          <a:xfrm>
            <a:off x="403908" y="3051740"/>
            <a:ext cx="5040000" cy="2206060"/>
          </a:xfrm>
        </p:spPr>
        <p:txBody>
          <a:bodyPr/>
          <a:lstStyle>
            <a:lvl1pPr marL="0" indent="0" algn="l">
              <a:buNone/>
              <a:defRPr sz="25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endParaRPr lang="en-GB" dirty="0"/>
          </a:p>
        </p:txBody>
      </p:sp>
      <p:sp>
        <p:nvSpPr>
          <p:cNvPr id="2" name="Title 1"/>
          <p:cNvSpPr>
            <a:spLocks noGrp="1"/>
          </p:cNvSpPr>
          <p:nvPr>
            <p:ph type="ctrTitle" hasCustomPrompt="1"/>
          </p:nvPr>
        </p:nvSpPr>
        <p:spPr>
          <a:xfrm>
            <a:off x="403907" y="1122363"/>
            <a:ext cx="5040000" cy="1835208"/>
          </a:xfrm>
        </p:spPr>
        <p:txBody>
          <a:bodyPr anchor="b"/>
          <a:lstStyle>
            <a:lvl1pPr algn="l">
              <a:defRPr sz="4500" b="0">
                <a:solidFill>
                  <a:schemeClr val="bg1"/>
                </a:solidFill>
              </a:defRPr>
            </a:lvl1pPr>
          </a:lstStyle>
          <a:p>
            <a:r>
              <a:rPr lang="en-US" dirty="0"/>
              <a:t>Click to add title</a:t>
            </a:r>
            <a:endParaRPr lang="en-GB" dirty="0"/>
          </a:p>
        </p:txBody>
      </p:sp>
    </p:spTree>
    <p:extLst>
      <p:ext uri="{BB962C8B-B14F-4D97-AF65-F5344CB8AC3E}">
        <p14:creationId xmlns:p14="http://schemas.microsoft.com/office/powerpoint/2010/main" val="2608369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C6BD6C96-781C-4A3F-97CF-70B1B00818F8}"/>
              </a:ext>
            </a:extLst>
          </p:cNvPr>
          <p:cNvSpPr/>
          <p:nvPr userDrawn="1"/>
        </p:nvSpPr>
        <p:spPr>
          <a:xfrm>
            <a:off x="0" y="0"/>
            <a:ext cx="12191999" cy="518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5">
            <a:extLst>
              <a:ext uri="{FF2B5EF4-FFF2-40B4-BE49-F238E27FC236}">
                <a16:creationId xmlns="" xmlns:a16="http://schemas.microsoft.com/office/drawing/2014/main" id="{A7BDFDDC-C227-40E7-A408-9773DA04F8DA}"/>
              </a:ext>
            </a:extLst>
          </p:cNvPr>
          <p:cNvGrpSpPr/>
          <p:nvPr userDrawn="1"/>
        </p:nvGrpSpPr>
        <p:grpSpPr>
          <a:xfrm>
            <a:off x="10928350" y="164909"/>
            <a:ext cx="1062566" cy="1065213"/>
            <a:chOff x="10928350" y="5591175"/>
            <a:chExt cx="1062566" cy="1065213"/>
          </a:xfrm>
        </p:grpSpPr>
        <p:sp>
          <p:nvSpPr>
            <p:cNvPr id="9" name="Text Placeholder 5">
              <a:extLst>
                <a:ext uri="{FF2B5EF4-FFF2-40B4-BE49-F238E27FC236}">
                  <a16:creationId xmlns="" xmlns:a16="http://schemas.microsoft.com/office/drawing/2014/main" id="{3D8A7078-64E9-4715-9296-DD6D9B5E9851}"/>
                </a:ext>
              </a:extLst>
            </p:cNvPr>
            <p:cNvSpPr txBox="1">
              <a:spLocks noChangeAspect="1"/>
            </p:cNvSpPr>
            <p:nvPr userDrawn="1"/>
          </p:nvSpPr>
          <p:spPr>
            <a:xfrm>
              <a:off x="10928916" y="5592758"/>
              <a:ext cx="1062000" cy="1062000"/>
            </a:xfrm>
            <a:prstGeom prst="rect">
              <a:avLst/>
            </a:prstGeom>
            <a:blipFill dpi="0" rotWithShape="1">
              <a:blip r:embed="rId2" cstate="screen">
                <a:extLst>
                  <a:ext uri="{28A0092B-C50C-407E-A947-70E740481C1C}">
                    <a14:useLocalDpi xmlns:a14="http://schemas.microsoft.com/office/drawing/2010/main"/>
                  </a:ext>
                </a:extLst>
              </a:blip>
              <a:srcRect/>
              <a:stretch>
                <a:fillRect/>
              </a:stretch>
            </a:blipFill>
          </p:spPr>
          <p:txBody>
            <a:bodyPr/>
            <a:lstStyle>
              <a:lvl1pPr marL="0" indent="0" algn="l" defTabSz="914400"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1pPr>
              <a:lvl2pPr marL="0" indent="0" algn="l" defTabSz="914400"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2pPr>
              <a:lvl3pPr marL="0" indent="0" algn="l" defTabSz="914400" rtl="0" eaLnBrk="1" latinLnBrk="0" hangingPunct="1">
                <a:lnSpc>
                  <a:spcPct val="100000"/>
                </a:lnSpc>
                <a:spcBef>
                  <a:spcPts val="0"/>
                </a:spcBef>
                <a:buSzPct val="110000"/>
                <a:buFont typeface="Arial" panose="020B0604020202020204" pitchFamily="34" charset="0"/>
                <a:buNone/>
                <a:defRPr sz="200" kern="1200">
                  <a:solidFill>
                    <a:schemeClr val="bg1"/>
                  </a:solidFill>
                  <a:latin typeface="+mn-lt"/>
                  <a:ea typeface="+mn-ea"/>
                  <a:cs typeface="+mn-cs"/>
                </a:defRPr>
              </a:lvl3pPr>
              <a:lvl4pPr marL="0" indent="0" algn="l" defTabSz="914400" rtl="0" eaLnBrk="1" latinLnBrk="0" hangingPunct="1">
                <a:lnSpc>
                  <a:spcPct val="100000"/>
                </a:lnSpc>
                <a:spcBef>
                  <a:spcPts val="0"/>
                </a:spcBef>
                <a:buFont typeface="Calibri" panose="020F0502020204030204" pitchFamily="34" charset="0"/>
                <a:buNone/>
                <a:defRPr sz="200" kern="1200">
                  <a:solidFill>
                    <a:schemeClr val="bg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5pPr>
              <a:lvl6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6pPr>
              <a:lvl7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7pPr>
              <a:lvl8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8pPr>
              <a:lvl9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9pPr>
            </a:lstStyle>
            <a:p>
              <a:r>
                <a:rPr lang="en-US"/>
                <a:t>   </a:t>
              </a:r>
              <a:endParaRPr lang="en-AU" dirty="0"/>
            </a:p>
          </p:txBody>
        </p:sp>
        <p:sp>
          <p:nvSpPr>
            <p:cNvPr id="10" name="Freeform 6">
              <a:extLst>
                <a:ext uri="{FF2B5EF4-FFF2-40B4-BE49-F238E27FC236}">
                  <a16:creationId xmlns="" xmlns:a16="http://schemas.microsoft.com/office/drawing/2014/main" id="{A28E8C8E-8530-4F10-A533-C9DE31B71DE9}"/>
                </a:ext>
              </a:extLst>
            </p:cNvPr>
            <p:cNvSpPr>
              <a:spLocks noEditPoints="1"/>
            </p:cNvSpPr>
            <p:nvPr userDrawn="1"/>
          </p:nvSpPr>
          <p:spPr bwMode="auto">
            <a:xfrm>
              <a:off x="10928350" y="5591175"/>
              <a:ext cx="1062038" cy="1065213"/>
            </a:xfrm>
            <a:custGeom>
              <a:avLst/>
              <a:gdLst>
                <a:gd name="T0" fmla="*/ 3400 w 6806"/>
                <a:gd name="T1" fmla="*/ 85 h 6803"/>
                <a:gd name="T2" fmla="*/ 3400 w 6806"/>
                <a:gd name="T3" fmla="*/ 85 h 6803"/>
                <a:gd name="T4" fmla="*/ 6720 w 6806"/>
                <a:gd name="T5" fmla="*/ 3399 h 6803"/>
                <a:gd name="T6" fmla="*/ 3406 w 6806"/>
                <a:gd name="T7" fmla="*/ 6719 h 6803"/>
                <a:gd name="T8" fmla="*/ 3403 w 6806"/>
                <a:gd name="T9" fmla="*/ 6719 h 6803"/>
                <a:gd name="T10" fmla="*/ 86 w 6806"/>
                <a:gd name="T11" fmla="*/ 3405 h 6803"/>
                <a:gd name="T12" fmla="*/ 1055 w 6806"/>
                <a:gd name="T13" fmla="*/ 1058 h 6803"/>
                <a:gd name="T14" fmla="*/ 3400 w 6806"/>
                <a:gd name="T15" fmla="*/ 85 h 6803"/>
                <a:gd name="T16" fmla="*/ 3400 w 6806"/>
                <a:gd name="T17" fmla="*/ 0 h 6803"/>
                <a:gd name="T18" fmla="*/ 995 w 6806"/>
                <a:gd name="T19" fmla="*/ 999 h 6803"/>
                <a:gd name="T20" fmla="*/ 1 w 6806"/>
                <a:gd name="T21" fmla="*/ 3405 h 6803"/>
                <a:gd name="T22" fmla="*/ 3403 w 6806"/>
                <a:gd name="T23" fmla="*/ 6803 h 6803"/>
                <a:gd name="T24" fmla="*/ 3406 w 6806"/>
                <a:gd name="T25" fmla="*/ 6803 h 6803"/>
                <a:gd name="T26" fmla="*/ 6804 w 6806"/>
                <a:gd name="T27" fmla="*/ 3399 h 6803"/>
                <a:gd name="T28" fmla="*/ 3400 w 6806"/>
                <a:gd name="T29" fmla="*/ 0 h 6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06" h="6803">
                  <a:moveTo>
                    <a:pt x="3400" y="85"/>
                  </a:moveTo>
                  <a:cubicBezTo>
                    <a:pt x="3400" y="85"/>
                    <a:pt x="3400" y="85"/>
                    <a:pt x="3400" y="85"/>
                  </a:cubicBezTo>
                  <a:cubicBezTo>
                    <a:pt x="5229" y="85"/>
                    <a:pt x="6718" y="1571"/>
                    <a:pt x="6720" y="3399"/>
                  </a:cubicBezTo>
                  <a:cubicBezTo>
                    <a:pt x="6722" y="5228"/>
                    <a:pt x="5235" y="6717"/>
                    <a:pt x="3406" y="6719"/>
                  </a:cubicBezTo>
                  <a:cubicBezTo>
                    <a:pt x="3403" y="6719"/>
                    <a:pt x="3403" y="6719"/>
                    <a:pt x="3403" y="6719"/>
                  </a:cubicBezTo>
                  <a:cubicBezTo>
                    <a:pt x="1575" y="6719"/>
                    <a:pt x="87" y="5232"/>
                    <a:pt x="86" y="3405"/>
                  </a:cubicBezTo>
                  <a:cubicBezTo>
                    <a:pt x="85" y="2519"/>
                    <a:pt x="429" y="1685"/>
                    <a:pt x="1055" y="1058"/>
                  </a:cubicBezTo>
                  <a:cubicBezTo>
                    <a:pt x="1681" y="431"/>
                    <a:pt x="2514" y="85"/>
                    <a:pt x="3400" y="85"/>
                  </a:cubicBezTo>
                  <a:moveTo>
                    <a:pt x="3400" y="0"/>
                  </a:moveTo>
                  <a:cubicBezTo>
                    <a:pt x="2491" y="1"/>
                    <a:pt x="1637" y="355"/>
                    <a:pt x="995" y="999"/>
                  </a:cubicBezTo>
                  <a:cubicBezTo>
                    <a:pt x="354" y="1642"/>
                    <a:pt x="0" y="2496"/>
                    <a:pt x="1" y="3405"/>
                  </a:cubicBezTo>
                  <a:cubicBezTo>
                    <a:pt x="3" y="5279"/>
                    <a:pt x="1529" y="6803"/>
                    <a:pt x="3403" y="6803"/>
                  </a:cubicBezTo>
                  <a:cubicBezTo>
                    <a:pt x="3406" y="6803"/>
                    <a:pt x="3406" y="6803"/>
                    <a:pt x="3406" y="6803"/>
                  </a:cubicBezTo>
                  <a:cubicBezTo>
                    <a:pt x="5281" y="6802"/>
                    <a:pt x="6806" y="5274"/>
                    <a:pt x="6804" y="3399"/>
                  </a:cubicBezTo>
                  <a:cubicBezTo>
                    <a:pt x="6803" y="1525"/>
                    <a:pt x="5277" y="0"/>
                    <a:pt x="340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5" name="Footer Placeholder 4"/>
          <p:cNvSpPr>
            <a:spLocks noGrp="1"/>
          </p:cNvSpPr>
          <p:nvPr>
            <p:ph type="ftr" sz="quarter" idx="11"/>
          </p:nvPr>
        </p:nvSpPr>
        <p:spPr/>
        <p:txBody>
          <a:bodyPr/>
          <a:lstStyle/>
          <a:p>
            <a:r>
              <a:rPr lang="en-AU"/>
              <a:t>Deakin University CRICOS Provider Code: 00113B</a:t>
            </a:r>
            <a:endParaRPr lang="en-GB"/>
          </a:p>
        </p:txBody>
      </p:sp>
      <p:sp>
        <p:nvSpPr>
          <p:cNvPr id="8" name="Chart Placeholder 5">
            <a:extLst>
              <a:ext uri="{FF2B5EF4-FFF2-40B4-BE49-F238E27FC236}">
                <a16:creationId xmlns="" xmlns:a16="http://schemas.microsoft.com/office/drawing/2014/main" id="{C30153EA-3427-4574-AE3C-5EC559671C53}"/>
              </a:ext>
            </a:extLst>
          </p:cNvPr>
          <p:cNvSpPr>
            <a:spLocks noGrp="1"/>
          </p:cNvSpPr>
          <p:nvPr>
            <p:ph type="chart" sz="quarter" idx="14"/>
          </p:nvPr>
        </p:nvSpPr>
        <p:spPr>
          <a:xfrm>
            <a:off x="600074" y="1230122"/>
            <a:ext cx="10083801" cy="4197542"/>
          </a:xfrm>
        </p:spPr>
        <p:txBody>
          <a:bodyPr/>
          <a:lstStyle>
            <a:lvl1pPr>
              <a:defRPr sz="1400">
                <a:solidFill>
                  <a:schemeClr val="tx1"/>
                </a:solidFill>
              </a:defRPr>
            </a:lvl1pPr>
          </a:lstStyle>
          <a:p>
            <a:r>
              <a:rPr lang="en-US" smtClean="0"/>
              <a:t>Click icon to add chart</a:t>
            </a:r>
            <a:endParaRPr lang="en-GB"/>
          </a:p>
        </p:txBody>
      </p:sp>
      <p:sp>
        <p:nvSpPr>
          <p:cNvPr id="2" name="Title 1"/>
          <p:cNvSpPr>
            <a:spLocks noGrp="1"/>
          </p:cNvSpPr>
          <p:nvPr>
            <p:ph type="title" hasCustomPrompt="1"/>
          </p:nvPr>
        </p:nvSpPr>
        <p:spPr/>
        <p:txBody>
          <a:bodyPr/>
          <a:lstStyle>
            <a:lvl1pPr>
              <a:defRPr>
                <a:solidFill>
                  <a:schemeClr val="tx1"/>
                </a:solidFill>
              </a:defRPr>
            </a:lvl1pPr>
          </a:lstStyle>
          <a:p>
            <a:r>
              <a:rPr lang="en-US" dirty="0"/>
              <a:t>One Chart</a:t>
            </a:r>
            <a:endParaRPr lang="en-GB" dirty="0"/>
          </a:p>
        </p:txBody>
      </p:sp>
      <p:sp>
        <p:nvSpPr>
          <p:cNvPr id="3" name="Date Placeholder 2">
            <a:extLst>
              <a:ext uri="{FF2B5EF4-FFF2-40B4-BE49-F238E27FC236}">
                <a16:creationId xmlns="" xmlns:a16="http://schemas.microsoft.com/office/drawing/2014/main" id="{397278F2-1EE7-4A37-8C2D-54DED0C6CA46}"/>
              </a:ext>
            </a:extLst>
          </p:cNvPr>
          <p:cNvSpPr>
            <a:spLocks noGrp="1"/>
          </p:cNvSpPr>
          <p:nvPr>
            <p:ph type="dt" sz="half" idx="15"/>
          </p:nvPr>
        </p:nvSpPr>
        <p:spPr/>
        <p:txBody>
          <a:bodyPr/>
          <a:lstStyle/>
          <a:p>
            <a:endParaRPr lang="en-GB" dirty="0"/>
          </a:p>
        </p:txBody>
      </p:sp>
      <p:sp>
        <p:nvSpPr>
          <p:cNvPr id="4" name="Slide Number Placeholder 3">
            <a:extLst>
              <a:ext uri="{FF2B5EF4-FFF2-40B4-BE49-F238E27FC236}">
                <a16:creationId xmlns="" xmlns:a16="http://schemas.microsoft.com/office/drawing/2014/main" id="{90BE200D-FF10-4884-8029-CF82D4A134D3}"/>
              </a:ext>
            </a:extLst>
          </p:cNvPr>
          <p:cNvSpPr>
            <a:spLocks noGrp="1"/>
          </p:cNvSpPr>
          <p:nvPr>
            <p:ph type="sldNum" sz="quarter" idx="16"/>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34972322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Charts">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C6BD6C96-781C-4A3F-97CF-70B1B00818F8}"/>
              </a:ext>
            </a:extLst>
          </p:cNvPr>
          <p:cNvSpPr/>
          <p:nvPr userDrawn="1"/>
        </p:nvSpPr>
        <p:spPr>
          <a:xfrm>
            <a:off x="0" y="0"/>
            <a:ext cx="12191999" cy="518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 name="Group 8">
            <a:extLst>
              <a:ext uri="{FF2B5EF4-FFF2-40B4-BE49-F238E27FC236}">
                <a16:creationId xmlns="" xmlns:a16="http://schemas.microsoft.com/office/drawing/2014/main" id="{29029665-4F2C-4B20-B415-F421D3AE1E83}"/>
              </a:ext>
            </a:extLst>
          </p:cNvPr>
          <p:cNvGrpSpPr/>
          <p:nvPr userDrawn="1"/>
        </p:nvGrpSpPr>
        <p:grpSpPr>
          <a:xfrm>
            <a:off x="10928350" y="164909"/>
            <a:ext cx="1062566" cy="1065213"/>
            <a:chOff x="10928350" y="5591175"/>
            <a:chExt cx="1062566" cy="1065213"/>
          </a:xfrm>
        </p:grpSpPr>
        <p:sp>
          <p:nvSpPr>
            <p:cNvPr id="10" name="Text Placeholder 5">
              <a:extLst>
                <a:ext uri="{FF2B5EF4-FFF2-40B4-BE49-F238E27FC236}">
                  <a16:creationId xmlns="" xmlns:a16="http://schemas.microsoft.com/office/drawing/2014/main" id="{BC6C6DEB-240C-43FF-853C-CE320779E9AA}"/>
                </a:ext>
              </a:extLst>
            </p:cNvPr>
            <p:cNvSpPr txBox="1">
              <a:spLocks noChangeAspect="1"/>
            </p:cNvSpPr>
            <p:nvPr userDrawn="1"/>
          </p:nvSpPr>
          <p:spPr>
            <a:xfrm>
              <a:off x="10928916" y="5592758"/>
              <a:ext cx="1062000" cy="1062000"/>
            </a:xfrm>
            <a:prstGeom prst="rect">
              <a:avLst/>
            </a:prstGeom>
            <a:blipFill dpi="0" rotWithShape="1">
              <a:blip r:embed="rId2" cstate="screen">
                <a:extLst>
                  <a:ext uri="{28A0092B-C50C-407E-A947-70E740481C1C}">
                    <a14:useLocalDpi xmlns:a14="http://schemas.microsoft.com/office/drawing/2010/main"/>
                  </a:ext>
                </a:extLst>
              </a:blip>
              <a:srcRect/>
              <a:stretch>
                <a:fillRect/>
              </a:stretch>
            </a:blipFill>
          </p:spPr>
          <p:txBody>
            <a:bodyPr/>
            <a:lstStyle>
              <a:lvl1pPr marL="0" indent="0" algn="l" defTabSz="914400"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1pPr>
              <a:lvl2pPr marL="0" indent="0" algn="l" defTabSz="914400"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2pPr>
              <a:lvl3pPr marL="0" indent="0" algn="l" defTabSz="914400" rtl="0" eaLnBrk="1" latinLnBrk="0" hangingPunct="1">
                <a:lnSpc>
                  <a:spcPct val="100000"/>
                </a:lnSpc>
                <a:spcBef>
                  <a:spcPts val="0"/>
                </a:spcBef>
                <a:buSzPct val="110000"/>
                <a:buFont typeface="Arial" panose="020B0604020202020204" pitchFamily="34" charset="0"/>
                <a:buNone/>
                <a:defRPr sz="200" kern="1200">
                  <a:solidFill>
                    <a:schemeClr val="bg1"/>
                  </a:solidFill>
                  <a:latin typeface="+mn-lt"/>
                  <a:ea typeface="+mn-ea"/>
                  <a:cs typeface="+mn-cs"/>
                </a:defRPr>
              </a:lvl3pPr>
              <a:lvl4pPr marL="0" indent="0" algn="l" defTabSz="914400" rtl="0" eaLnBrk="1" latinLnBrk="0" hangingPunct="1">
                <a:lnSpc>
                  <a:spcPct val="100000"/>
                </a:lnSpc>
                <a:spcBef>
                  <a:spcPts val="0"/>
                </a:spcBef>
                <a:buFont typeface="Calibri" panose="020F0502020204030204" pitchFamily="34" charset="0"/>
                <a:buNone/>
                <a:defRPr sz="200" kern="1200">
                  <a:solidFill>
                    <a:schemeClr val="bg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5pPr>
              <a:lvl6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6pPr>
              <a:lvl7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7pPr>
              <a:lvl8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8pPr>
              <a:lvl9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9pPr>
            </a:lstStyle>
            <a:p>
              <a:r>
                <a:rPr lang="en-US"/>
                <a:t>   </a:t>
              </a:r>
              <a:endParaRPr lang="en-AU" dirty="0"/>
            </a:p>
          </p:txBody>
        </p:sp>
        <p:sp>
          <p:nvSpPr>
            <p:cNvPr id="11" name="Freeform 6">
              <a:extLst>
                <a:ext uri="{FF2B5EF4-FFF2-40B4-BE49-F238E27FC236}">
                  <a16:creationId xmlns="" xmlns:a16="http://schemas.microsoft.com/office/drawing/2014/main" id="{51DE006D-4F59-4C22-AA46-1E29E0305C97}"/>
                </a:ext>
              </a:extLst>
            </p:cNvPr>
            <p:cNvSpPr>
              <a:spLocks noEditPoints="1"/>
            </p:cNvSpPr>
            <p:nvPr userDrawn="1"/>
          </p:nvSpPr>
          <p:spPr bwMode="auto">
            <a:xfrm>
              <a:off x="10928350" y="5591175"/>
              <a:ext cx="1062038" cy="1065213"/>
            </a:xfrm>
            <a:custGeom>
              <a:avLst/>
              <a:gdLst>
                <a:gd name="T0" fmla="*/ 3400 w 6806"/>
                <a:gd name="T1" fmla="*/ 85 h 6803"/>
                <a:gd name="T2" fmla="*/ 3400 w 6806"/>
                <a:gd name="T3" fmla="*/ 85 h 6803"/>
                <a:gd name="T4" fmla="*/ 6720 w 6806"/>
                <a:gd name="T5" fmla="*/ 3399 h 6803"/>
                <a:gd name="T6" fmla="*/ 3406 w 6806"/>
                <a:gd name="T7" fmla="*/ 6719 h 6803"/>
                <a:gd name="T8" fmla="*/ 3403 w 6806"/>
                <a:gd name="T9" fmla="*/ 6719 h 6803"/>
                <a:gd name="T10" fmla="*/ 86 w 6806"/>
                <a:gd name="T11" fmla="*/ 3405 h 6803"/>
                <a:gd name="T12" fmla="*/ 1055 w 6806"/>
                <a:gd name="T13" fmla="*/ 1058 h 6803"/>
                <a:gd name="T14" fmla="*/ 3400 w 6806"/>
                <a:gd name="T15" fmla="*/ 85 h 6803"/>
                <a:gd name="T16" fmla="*/ 3400 w 6806"/>
                <a:gd name="T17" fmla="*/ 0 h 6803"/>
                <a:gd name="T18" fmla="*/ 995 w 6806"/>
                <a:gd name="T19" fmla="*/ 999 h 6803"/>
                <a:gd name="T20" fmla="*/ 1 w 6806"/>
                <a:gd name="T21" fmla="*/ 3405 h 6803"/>
                <a:gd name="T22" fmla="*/ 3403 w 6806"/>
                <a:gd name="T23" fmla="*/ 6803 h 6803"/>
                <a:gd name="T24" fmla="*/ 3406 w 6806"/>
                <a:gd name="T25" fmla="*/ 6803 h 6803"/>
                <a:gd name="T26" fmla="*/ 6804 w 6806"/>
                <a:gd name="T27" fmla="*/ 3399 h 6803"/>
                <a:gd name="T28" fmla="*/ 3400 w 6806"/>
                <a:gd name="T29" fmla="*/ 0 h 6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06" h="6803">
                  <a:moveTo>
                    <a:pt x="3400" y="85"/>
                  </a:moveTo>
                  <a:cubicBezTo>
                    <a:pt x="3400" y="85"/>
                    <a:pt x="3400" y="85"/>
                    <a:pt x="3400" y="85"/>
                  </a:cubicBezTo>
                  <a:cubicBezTo>
                    <a:pt x="5229" y="85"/>
                    <a:pt x="6718" y="1571"/>
                    <a:pt x="6720" y="3399"/>
                  </a:cubicBezTo>
                  <a:cubicBezTo>
                    <a:pt x="6722" y="5228"/>
                    <a:pt x="5235" y="6717"/>
                    <a:pt x="3406" y="6719"/>
                  </a:cubicBezTo>
                  <a:cubicBezTo>
                    <a:pt x="3403" y="6719"/>
                    <a:pt x="3403" y="6719"/>
                    <a:pt x="3403" y="6719"/>
                  </a:cubicBezTo>
                  <a:cubicBezTo>
                    <a:pt x="1575" y="6719"/>
                    <a:pt x="87" y="5232"/>
                    <a:pt x="86" y="3405"/>
                  </a:cubicBezTo>
                  <a:cubicBezTo>
                    <a:pt x="85" y="2519"/>
                    <a:pt x="429" y="1685"/>
                    <a:pt x="1055" y="1058"/>
                  </a:cubicBezTo>
                  <a:cubicBezTo>
                    <a:pt x="1681" y="431"/>
                    <a:pt x="2514" y="85"/>
                    <a:pt x="3400" y="85"/>
                  </a:cubicBezTo>
                  <a:moveTo>
                    <a:pt x="3400" y="0"/>
                  </a:moveTo>
                  <a:cubicBezTo>
                    <a:pt x="2491" y="1"/>
                    <a:pt x="1637" y="355"/>
                    <a:pt x="995" y="999"/>
                  </a:cubicBezTo>
                  <a:cubicBezTo>
                    <a:pt x="354" y="1642"/>
                    <a:pt x="0" y="2496"/>
                    <a:pt x="1" y="3405"/>
                  </a:cubicBezTo>
                  <a:cubicBezTo>
                    <a:pt x="3" y="5279"/>
                    <a:pt x="1529" y="6803"/>
                    <a:pt x="3403" y="6803"/>
                  </a:cubicBezTo>
                  <a:cubicBezTo>
                    <a:pt x="3406" y="6803"/>
                    <a:pt x="3406" y="6803"/>
                    <a:pt x="3406" y="6803"/>
                  </a:cubicBezTo>
                  <a:cubicBezTo>
                    <a:pt x="5281" y="6802"/>
                    <a:pt x="6806" y="5274"/>
                    <a:pt x="6804" y="3399"/>
                  </a:cubicBezTo>
                  <a:cubicBezTo>
                    <a:pt x="6803" y="1525"/>
                    <a:pt x="5277" y="0"/>
                    <a:pt x="340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5" name="Footer Placeholder 4"/>
          <p:cNvSpPr>
            <a:spLocks noGrp="1"/>
          </p:cNvSpPr>
          <p:nvPr>
            <p:ph type="ftr" sz="quarter" idx="11"/>
          </p:nvPr>
        </p:nvSpPr>
        <p:spPr/>
        <p:txBody>
          <a:bodyPr/>
          <a:lstStyle/>
          <a:p>
            <a:r>
              <a:rPr lang="en-AU"/>
              <a:t>Deakin University CRICOS Provider Code: 00113B</a:t>
            </a:r>
            <a:endParaRPr lang="en-GB"/>
          </a:p>
        </p:txBody>
      </p:sp>
      <p:sp>
        <p:nvSpPr>
          <p:cNvPr id="8" name="Chart Placeholder 5">
            <a:extLst>
              <a:ext uri="{FF2B5EF4-FFF2-40B4-BE49-F238E27FC236}">
                <a16:creationId xmlns="" xmlns:a16="http://schemas.microsoft.com/office/drawing/2014/main" id="{E458C3C2-CF33-4CB9-8804-AE329310D4BD}"/>
              </a:ext>
            </a:extLst>
          </p:cNvPr>
          <p:cNvSpPr>
            <a:spLocks noGrp="1"/>
          </p:cNvSpPr>
          <p:nvPr>
            <p:ph type="chart" sz="quarter" idx="15"/>
          </p:nvPr>
        </p:nvSpPr>
        <p:spPr>
          <a:xfrm>
            <a:off x="6053496" y="1230122"/>
            <a:ext cx="4650351" cy="4197542"/>
          </a:xfrm>
        </p:spPr>
        <p:txBody>
          <a:bodyPr/>
          <a:lstStyle>
            <a:lvl1pPr>
              <a:defRPr sz="1400">
                <a:solidFill>
                  <a:schemeClr val="tx1"/>
                </a:solidFill>
              </a:defRPr>
            </a:lvl1pPr>
          </a:lstStyle>
          <a:p>
            <a:r>
              <a:rPr lang="en-US" smtClean="0"/>
              <a:t>Click icon to add chart</a:t>
            </a:r>
            <a:endParaRPr lang="en-GB" dirty="0"/>
          </a:p>
        </p:txBody>
      </p:sp>
      <p:sp>
        <p:nvSpPr>
          <p:cNvPr id="6" name="Chart Placeholder 5">
            <a:extLst>
              <a:ext uri="{FF2B5EF4-FFF2-40B4-BE49-F238E27FC236}">
                <a16:creationId xmlns="" xmlns:a16="http://schemas.microsoft.com/office/drawing/2014/main" id="{23A387DA-AE79-4488-A710-E2CB8440BAE5}"/>
              </a:ext>
            </a:extLst>
          </p:cNvPr>
          <p:cNvSpPr>
            <a:spLocks noGrp="1"/>
          </p:cNvSpPr>
          <p:nvPr>
            <p:ph type="chart" sz="quarter" idx="14"/>
          </p:nvPr>
        </p:nvSpPr>
        <p:spPr>
          <a:xfrm>
            <a:off x="600074" y="1230122"/>
            <a:ext cx="4650351" cy="4197542"/>
          </a:xfrm>
        </p:spPr>
        <p:txBody>
          <a:bodyPr/>
          <a:lstStyle>
            <a:lvl1pPr>
              <a:defRPr sz="1400">
                <a:solidFill>
                  <a:schemeClr val="tx1"/>
                </a:solidFill>
              </a:defRPr>
            </a:lvl1pPr>
          </a:lstStyle>
          <a:p>
            <a:r>
              <a:rPr lang="en-US" smtClean="0"/>
              <a:t>Click icon to add chart</a:t>
            </a:r>
            <a:endParaRPr lang="en-GB"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a:t>Two Charts</a:t>
            </a:r>
            <a:endParaRPr lang="en-GB" dirty="0"/>
          </a:p>
        </p:txBody>
      </p:sp>
      <p:sp>
        <p:nvSpPr>
          <p:cNvPr id="3" name="Date Placeholder 2">
            <a:extLst>
              <a:ext uri="{FF2B5EF4-FFF2-40B4-BE49-F238E27FC236}">
                <a16:creationId xmlns="" xmlns:a16="http://schemas.microsoft.com/office/drawing/2014/main" id="{1AC028ED-0EAA-4C68-BC54-368E7CE60910}"/>
              </a:ext>
            </a:extLst>
          </p:cNvPr>
          <p:cNvSpPr>
            <a:spLocks noGrp="1"/>
          </p:cNvSpPr>
          <p:nvPr>
            <p:ph type="dt" sz="half" idx="16"/>
          </p:nvPr>
        </p:nvSpPr>
        <p:spPr/>
        <p:txBody>
          <a:bodyPr/>
          <a:lstStyle/>
          <a:p>
            <a:endParaRPr lang="en-GB" dirty="0"/>
          </a:p>
        </p:txBody>
      </p:sp>
      <p:sp>
        <p:nvSpPr>
          <p:cNvPr id="4" name="Slide Number Placeholder 3">
            <a:extLst>
              <a:ext uri="{FF2B5EF4-FFF2-40B4-BE49-F238E27FC236}">
                <a16:creationId xmlns="" xmlns:a16="http://schemas.microsoft.com/office/drawing/2014/main" id="{448C4F87-AA56-4CB8-9E39-E8DAD1342CB5}"/>
              </a:ext>
            </a:extLst>
          </p:cNvPr>
          <p:cNvSpPr>
            <a:spLocks noGrp="1"/>
          </p:cNvSpPr>
          <p:nvPr>
            <p:ph type="sldNum" sz="quarter" idx="17"/>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1875645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mart Art">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C6BD6C96-781C-4A3F-97CF-70B1B00818F8}"/>
              </a:ext>
            </a:extLst>
          </p:cNvPr>
          <p:cNvSpPr/>
          <p:nvPr userDrawn="1"/>
        </p:nvSpPr>
        <p:spPr>
          <a:xfrm>
            <a:off x="0" y="0"/>
            <a:ext cx="12191999" cy="518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5">
            <a:extLst>
              <a:ext uri="{FF2B5EF4-FFF2-40B4-BE49-F238E27FC236}">
                <a16:creationId xmlns="" xmlns:a16="http://schemas.microsoft.com/office/drawing/2014/main" id="{D60C4316-19A7-4B68-A13B-6FE901D519F2}"/>
              </a:ext>
            </a:extLst>
          </p:cNvPr>
          <p:cNvGrpSpPr/>
          <p:nvPr userDrawn="1"/>
        </p:nvGrpSpPr>
        <p:grpSpPr>
          <a:xfrm>
            <a:off x="10928350" y="164909"/>
            <a:ext cx="1062566" cy="1065213"/>
            <a:chOff x="10928350" y="5591175"/>
            <a:chExt cx="1062566" cy="1065213"/>
          </a:xfrm>
        </p:grpSpPr>
        <p:sp>
          <p:nvSpPr>
            <p:cNvPr id="8" name="Text Placeholder 5">
              <a:extLst>
                <a:ext uri="{FF2B5EF4-FFF2-40B4-BE49-F238E27FC236}">
                  <a16:creationId xmlns="" xmlns:a16="http://schemas.microsoft.com/office/drawing/2014/main" id="{DD65950F-A117-4F3B-959F-13966699AE29}"/>
                </a:ext>
              </a:extLst>
            </p:cNvPr>
            <p:cNvSpPr txBox="1">
              <a:spLocks noChangeAspect="1"/>
            </p:cNvSpPr>
            <p:nvPr userDrawn="1"/>
          </p:nvSpPr>
          <p:spPr>
            <a:xfrm>
              <a:off x="10928916" y="5592758"/>
              <a:ext cx="1062000" cy="1062000"/>
            </a:xfrm>
            <a:prstGeom prst="rect">
              <a:avLst/>
            </a:prstGeom>
            <a:blipFill dpi="0" rotWithShape="1">
              <a:blip r:embed="rId2" cstate="screen">
                <a:extLst>
                  <a:ext uri="{28A0092B-C50C-407E-A947-70E740481C1C}">
                    <a14:useLocalDpi xmlns:a14="http://schemas.microsoft.com/office/drawing/2010/main"/>
                  </a:ext>
                </a:extLst>
              </a:blip>
              <a:srcRect/>
              <a:stretch>
                <a:fillRect/>
              </a:stretch>
            </a:blipFill>
          </p:spPr>
          <p:txBody>
            <a:bodyPr/>
            <a:lstStyle>
              <a:lvl1pPr marL="0" indent="0" algn="l" defTabSz="914400"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1pPr>
              <a:lvl2pPr marL="0" indent="0" algn="l" defTabSz="914400"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2pPr>
              <a:lvl3pPr marL="0" indent="0" algn="l" defTabSz="914400" rtl="0" eaLnBrk="1" latinLnBrk="0" hangingPunct="1">
                <a:lnSpc>
                  <a:spcPct val="100000"/>
                </a:lnSpc>
                <a:spcBef>
                  <a:spcPts val="0"/>
                </a:spcBef>
                <a:buSzPct val="110000"/>
                <a:buFont typeface="Arial" panose="020B0604020202020204" pitchFamily="34" charset="0"/>
                <a:buNone/>
                <a:defRPr sz="200" kern="1200">
                  <a:solidFill>
                    <a:schemeClr val="bg1"/>
                  </a:solidFill>
                  <a:latin typeface="+mn-lt"/>
                  <a:ea typeface="+mn-ea"/>
                  <a:cs typeface="+mn-cs"/>
                </a:defRPr>
              </a:lvl3pPr>
              <a:lvl4pPr marL="0" indent="0" algn="l" defTabSz="914400" rtl="0" eaLnBrk="1" latinLnBrk="0" hangingPunct="1">
                <a:lnSpc>
                  <a:spcPct val="100000"/>
                </a:lnSpc>
                <a:spcBef>
                  <a:spcPts val="0"/>
                </a:spcBef>
                <a:buFont typeface="Calibri" panose="020F0502020204030204" pitchFamily="34" charset="0"/>
                <a:buNone/>
                <a:defRPr sz="200" kern="1200">
                  <a:solidFill>
                    <a:schemeClr val="bg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5pPr>
              <a:lvl6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6pPr>
              <a:lvl7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7pPr>
              <a:lvl8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8pPr>
              <a:lvl9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9pPr>
            </a:lstStyle>
            <a:p>
              <a:r>
                <a:rPr lang="en-US"/>
                <a:t>   </a:t>
              </a:r>
              <a:endParaRPr lang="en-AU" dirty="0"/>
            </a:p>
          </p:txBody>
        </p:sp>
        <p:sp>
          <p:nvSpPr>
            <p:cNvPr id="9" name="Freeform 6">
              <a:extLst>
                <a:ext uri="{FF2B5EF4-FFF2-40B4-BE49-F238E27FC236}">
                  <a16:creationId xmlns="" xmlns:a16="http://schemas.microsoft.com/office/drawing/2014/main" id="{B455B32D-BAB4-4F7A-8899-B194E47ED85E}"/>
                </a:ext>
              </a:extLst>
            </p:cNvPr>
            <p:cNvSpPr>
              <a:spLocks noEditPoints="1"/>
            </p:cNvSpPr>
            <p:nvPr userDrawn="1"/>
          </p:nvSpPr>
          <p:spPr bwMode="auto">
            <a:xfrm>
              <a:off x="10928350" y="5591175"/>
              <a:ext cx="1062038" cy="1065213"/>
            </a:xfrm>
            <a:custGeom>
              <a:avLst/>
              <a:gdLst>
                <a:gd name="T0" fmla="*/ 3400 w 6806"/>
                <a:gd name="T1" fmla="*/ 85 h 6803"/>
                <a:gd name="T2" fmla="*/ 3400 w 6806"/>
                <a:gd name="T3" fmla="*/ 85 h 6803"/>
                <a:gd name="T4" fmla="*/ 6720 w 6806"/>
                <a:gd name="T5" fmla="*/ 3399 h 6803"/>
                <a:gd name="T6" fmla="*/ 3406 w 6806"/>
                <a:gd name="T7" fmla="*/ 6719 h 6803"/>
                <a:gd name="T8" fmla="*/ 3403 w 6806"/>
                <a:gd name="T9" fmla="*/ 6719 h 6803"/>
                <a:gd name="T10" fmla="*/ 86 w 6806"/>
                <a:gd name="T11" fmla="*/ 3405 h 6803"/>
                <a:gd name="T12" fmla="*/ 1055 w 6806"/>
                <a:gd name="T13" fmla="*/ 1058 h 6803"/>
                <a:gd name="T14" fmla="*/ 3400 w 6806"/>
                <a:gd name="T15" fmla="*/ 85 h 6803"/>
                <a:gd name="T16" fmla="*/ 3400 w 6806"/>
                <a:gd name="T17" fmla="*/ 0 h 6803"/>
                <a:gd name="T18" fmla="*/ 995 w 6806"/>
                <a:gd name="T19" fmla="*/ 999 h 6803"/>
                <a:gd name="T20" fmla="*/ 1 w 6806"/>
                <a:gd name="T21" fmla="*/ 3405 h 6803"/>
                <a:gd name="T22" fmla="*/ 3403 w 6806"/>
                <a:gd name="T23" fmla="*/ 6803 h 6803"/>
                <a:gd name="T24" fmla="*/ 3406 w 6806"/>
                <a:gd name="T25" fmla="*/ 6803 h 6803"/>
                <a:gd name="T26" fmla="*/ 6804 w 6806"/>
                <a:gd name="T27" fmla="*/ 3399 h 6803"/>
                <a:gd name="T28" fmla="*/ 3400 w 6806"/>
                <a:gd name="T29" fmla="*/ 0 h 6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06" h="6803">
                  <a:moveTo>
                    <a:pt x="3400" y="85"/>
                  </a:moveTo>
                  <a:cubicBezTo>
                    <a:pt x="3400" y="85"/>
                    <a:pt x="3400" y="85"/>
                    <a:pt x="3400" y="85"/>
                  </a:cubicBezTo>
                  <a:cubicBezTo>
                    <a:pt x="5229" y="85"/>
                    <a:pt x="6718" y="1571"/>
                    <a:pt x="6720" y="3399"/>
                  </a:cubicBezTo>
                  <a:cubicBezTo>
                    <a:pt x="6722" y="5228"/>
                    <a:pt x="5235" y="6717"/>
                    <a:pt x="3406" y="6719"/>
                  </a:cubicBezTo>
                  <a:cubicBezTo>
                    <a:pt x="3403" y="6719"/>
                    <a:pt x="3403" y="6719"/>
                    <a:pt x="3403" y="6719"/>
                  </a:cubicBezTo>
                  <a:cubicBezTo>
                    <a:pt x="1575" y="6719"/>
                    <a:pt x="87" y="5232"/>
                    <a:pt x="86" y="3405"/>
                  </a:cubicBezTo>
                  <a:cubicBezTo>
                    <a:pt x="85" y="2519"/>
                    <a:pt x="429" y="1685"/>
                    <a:pt x="1055" y="1058"/>
                  </a:cubicBezTo>
                  <a:cubicBezTo>
                    <a:pt x="1681" y="431"/>
                    <a:pt x="2514" y="85"/>
                    <a:pt x="3400" y="85"/>
                  </a:cubicBezTo>
                  <a:moveTo>
                    <a:pt x="3400" y="0"/>
                  </a:moveTo>
                  <a:cubicBezTo>
                    <a:pt x="2491" y="1"/>
                    <a:pt x="1637" y="355"/>
                    <a:pt x="995" y="999"/>
                  </a:cubicBezTo>
                  <a:cubicBezTo>
                    <a:pt x="354" y="1642"/>
                    <a:pt x="0" y="2496"/>
                    <a:pt x="1" y="3405"/>
                  </a:cubicBezTo>
                  <a:cubicBezTo>
                    <a:pt x="3" y="5279"/>
                    <a:pt x="1529" y="6803"/>
                    <a:pt x="3403" y="6803"/>
                  </a:cubicBezTo>
                  <a:cubicBezTo>
                    <a:pt x="3406" y="6803"/>
                    <a:pt x="3406" y="6803"/>
                    <a:pt x="3406" y="6803"/>
                  </a:cubicBezTo>
                  <a:cubicBezTo>
                    <a:pt x="5281" y="6802"/>
                    <a:pt x="6806" y="5274"/>
                    <a:pt x="6804" y="3399"/>
                  </a:cubicBezTo>
                  <a:cubicBezTo>
                    <a:pt x="6803" y="1525"/>
                    <a:pt x="5277" y="0"/>
                    <a:pt x="340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5" name="Footer Placeholder 4"/>
          <p:cNvSpPr>
            <a:spLocks noGrp="1"/>
          </p:cNvSpPr>
          <p:nvPr>
            <p:ph type="ftr" sz="quarter" idx="11"/>
          </p:nvPr>
        </p:nvSpPr>
        <p:spPr/>
        <p:txBody>
          <a:bodyPr/>
          <a:lstStyle/>
          <a:p>
            <a:r>
              <a:rPr lang="en-AU"/>
              <a:t>Deakin University CRICOS Provider Code: 00113B</a:t>
            </a:r>
            <a:endParaRPr lang="en-GB"/>
          </a:p>
        </p:txBody>
      </p:sp>
      <p:sp>
        <p:nvSpPr>
          <p:cNvPr id="4" name="SmartArt Placeholder 3">
            <a:extLst>
              <a:ext uri="{FF2B5EF4-FFF2-40B4-BE49-F238E27FC236}">
                <a16:creationId xmlns="" xmlns:a16="http://schemas.microsoft.com/office/drawing/2014/main" id="{33CEEB8A-45DE-442C-B018-839DF31F2C9D}"/>
              </a:ext>
            </a:extLst>
          </p:cNvPr>
          <p:cNvSpPr>
            <a:spLocks noGrp="1"/>
          </p:cNvSpPr>
          <p:nvPr>
            <p:ph type="dgm" sz="quarter" idx="15"/>
          </p:nvPr>
        </p:nvSpPr>
        <p:spPr>
          <a:xfrm>
            <a:off x="600075" y="1230313"/>
            <a:ext cx="10083800" cy="4197351"/>
          </a:xfrm>
        </p:spPr>
        <p:txBody>
          <a:bodyPr lIns="144000" tIns="108000"/>
          <a:lstStyle>
            <a:lvl1pPr>
              <a:defRPr sz="1400">
                <a:solidFill>
                  <a:schemeClr val="tx1"/>
                </a:solidFill>
              </a:defRPr>
            </a:lvl1pPr>
          </a:lstStyle>
          <a:p>
            <a:r>
              <a:rPr lang="en-US" smtClean="0"/>
              <a:t>Click icon to add SmartArt graphic</a:t>
            </a:r>
            <a:endParaRPr lang="en-GB"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a:t>SmartArt</a:t>
            </a:r>
            <a:endParaRPr lang="en-GB" dirty="0"/>
          </a:p>
        </p:txBody>
      </p:sp>
      <p:sp>
        <p:nvSpPr>
          <p:cNvPr id="3" name="Date Placeholder 2">
            <a:extLst>
              <a:ext uri="{FF2B5EF4-FFF2-40B4-BE49-F238E27FC236}">
                <a16:creationId xmlns="" xmlns:a16="http://schemas.microsoft.com/office/drawing/2014/main" id="{9BA92AEE-A3E2-44BC-8085-4E46E1FC80E8}"/>
              </a:ext>
            </a:extLst>
          </p:cNvPr>
          <p:cNvSpPr>
            <a:spLocks noGrp="1"/>
          </p:cNvSpPr>
          <p:nvPr>
            <p:ph type="dt" sz="half" idx="16"/>
          </p:nvPr>
        </p:nvSpPr>
        <p:spPr/>
        <p:txBody>
          <a:bodyPr/>
          <a:lstStyle/>
          <a:p>
            <a:endParaRPr lang="en-GB" dirty="0"/>
          </a:p>
        </p:txBody>
      </p:sp>
      <p:sp>
        <p:nvSpPr>
          <p:cNvPr id="10" name="Slide Number Placeholder 9">
            <a:extLst>
              <a:ext uri="{FF2B5EF4-FFF2-40B4-BE49-F238E27FC236}">
                <a16:creationId xmlns="" xmlns:a16="http://schemas.microsoft.com/office/drawing/2014/main" id="{E0A3EA45-C69C-458F-BBC6-9D298DD2BEBC}"/>
              </a:ext>
            </a:extLst>
          </p:cNvPr>
          <p:cNvSpPr>
            <a:spLocks noGrp="1"/>
          </p:cNvSpPr>
          <p:nvPr>
            <p:ph type="sldNum" sz="quarter" idx="17"/>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33717683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Graphics">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C6BD6C96-781C-4A3F-97CF-70B1B00818F8}"/>
              </a:ext>
            </a:extLst>
          </p:cNvPr>
          <p:cNvSpPr/>
          <p:nvPr userDrawn="1"/>
        </p:nvSpPr>
        <p:spPr>
          <a:xfrm>
            <a:off x="0" y="0"/>
            <a:ext cx="12191999" cy="518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a:extLst>
              <a:ext uri="{FF2B5EF4-FFF2-40B4-BE49-F238E27FC236}">
                <a16:creationId xmlns="" xmlns:a16="http://schemas.microsoft.com/office/drawing/2014/main" id="{C32F99FA-C571-4C63-B406-DCD5E2CDB355}"/>
              </a:ext>
            </a:extLst>
          </p:cNvPr>
          <p:cNvGrpSpPr/>
          <p:nvPr userDrawn="1"/>
        </p:nvGrpSpPr>
        <p:grpSpPr>
          <a:xfrm>
            <a:off x="10928350" y="164909"/>
            <a:ext cx="1062566" cy="1065213"/>
            <a:chOff x="10928350" y="5591175"/>
            <a:chExt cx="1062566" cy="1065213"/>
          </a:xfrm>
        </p:grpSpPr>
        <p:sp>
          <p:nvSpPr>
            <p:cNvPr id="14" name="Text Placeholder 5">
              <a:extLst>
                <a:ext uri="{FF2B5EF4-FFF2-40B4-BE49-F238E27FC236}">
                  <a16:creationId xmlns="" xmlns:a16="http://schemas.microsoft.com/office/drawing/2014/main" id="{71967865-6ED7-41F3-BE33-EA861FD85BA1}"/>
                </a:ext>
              </a:extLst>
            </p:cNvPr>
            <p:cNvSpPr txBox="1">
              <a:spLocks noChangeAspect="1"/>
            </p:cNvSpPr>
            <p:nvPr userDrawn="1"/>
          </p:nvSpPr>
          <p:spPr>
            <a:xfrm>
              <a:off x="10928916" y="5592758"/>
              <a:ext cx="1062000" cy="1062000"/>
            </a:xfrm>
            <a:prstGeom prst="rect">
              <a:avLst/>
            </a:prstGeom>
            <a:blipFill dpi="0" rotWithShape="1">
              <a:blip r:embed="rId2" cstate="screen">
                <a:extLst>
                  <a:ext uri="{28A0092B-C50C-407E-A947-70E740481C1C}">
                    <a14:useLocalDpi xmlns:a14="http://schemas.microsoft.com/office/drawing/2010/main"/>
                  </a:ext>
                </a:extLst>
              </a:blip>
              <a:srcRect/>
              <a:stretch>
                <a:fillRect/>
              </a:stretch>
            </a:blipFill>
          </p:spPr>
          <p:txBody>
            <a:bodyPr/>
            <a:lstStyle>
              <a:lvl1pPr marL="0" indent="0" algn="l" defTabSz="914400"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1pPr>
              <a:lvl2pPr marL="0" indent="0" algn="l" defTabSz="914400"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2pPr>
              <a:lvl3pPr marL="0" indent="0" algn="l" defTabSz="914400" rtl="0" eaLnBrk="1" latinLnBrk="0" hangingPunct="1">
                <a:lnSpc>
                  <a:spcPct val="100000"/>
                </a:lnSpc>
                <a:spcBef>
                  <a:spcPts val="0"/>
                </a:spcBef>
                <a:buSzPct val="110000"/>
                <a:buFont typeface="Arial" panose="020B0604020202020204" pitchFamily="34" charset="0"/>
                <a:buNone/>
                <a:defRPr sz="200" kern="1200">
                  <a:solidFill>
                    <a:schemeClr val="bg1"/>
                  </a:solidFill>
                  <a:latin typeface="+mn-lt"/>
                  <a:ea typeface="+mn-ea"/>
                  <a:cs typeface="+mn-cs"/>
                </a:defRPr>
              </a:lvl3pPr>
              <a:lvl4pPr marL="0" indent="0" algn="l" defTabSz="914400" rtl="0" eaLnBrk="1" latinLnBrk="0" hangingPunct="1">
                <a:lnSpc>
                  <a:spcPct val="100000"/>
                </a:lnSpc>
                <a:spcBef>
                  <a:spcPts val="0"/>
                </a:spcBef>
                <a:buFont typeface="Calibri" panose="020F0502020204030204" pitchFamily="34" charset="0"/>
                <a:buNone/>
                <a:defRPr sz="200" kern="1200">
                  <a:solidFill>
                    <a:schemeClr val="bg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5pPr>
              <a:lvl6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6pPr>
              <a:lvl7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7pPr>
              <a:lvl8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8pPr>
              <a:lvl9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9pPr>
            </a:lstStyle>
            <a:p>
              <a:r>
                <a:rPr lang="en-US"/>
                <a:t>   </a:t>
              </a:r>
              <a:endParaRPr lang="en-AU" dirty="0"/>
            </a:p>
          </p:txBody>
        </p:sp>
        <p:sp>
          <p:nvSpPr>
            <p:cNvPr id="15" name="Freeform 6">
              <a:extLst>
                <a:ext uri="{FF2B5EF4-FFF2-40B4-BE49-F238E27FC236}">
                  <a16:creationId xmlns="" xmlns:a16="http://schemas.microsoft.com/office/drawing/2014/main" id="{7276B36F-584D-437B-AD70-3443B1D6DAEB}"/>
                </a:ext>
              </a:extLst>
            </p:cNvPr>
            <p:cNvSpPr>
              <a:spLocks noEditPoints="1"/>
            </p:cNvSpPr>
            <p:nvPr userDrawn="1"/>
          </p:nvSpPr>
          <p:spPr bwMode="auto">
            <a:xfrm>
              <a:off x="10928350" y="5591175"/>
              <a:ext cx="1062038" cy="1065213"/>
            </a:xfrm>
            <a:custGeom>
              <a:avLst/>
              <a:gdLst>
                <a:gd name="T0" fmla="*/ 3400 w 6806"/>
                <a:gd name="T1" fmla="*/ 85 h 6803"/>
                <a:gd name="T2" fmla="*/ 3400 w 6806"/>
                <a:gd name="T3" fmla="*/ 85 h 6803"/>
                <a:gd name="T4" fmla="*/ 6720 w 6806"/>
                <a:gd name="T5" fmla="*/ 3399 h 6803"/>
                <a:gd name="T6" fmla="*/ 3406 w 6806"/>
                <a:gd name="T7" fmla="*/ 6719 h 6803"/>
                <a:gd name="T8" fmla="*/ 3403 w 6806"/>
                <a:gd name="T9" fmla="*/ 6719 h 6803"/>
                <a:gd name="T10" fmla="*/ 86 w 6806"/>
                <a:gd name="T11" fmla="*/ 3405 h 6803"/>
                <a:gd name="T12" fmla="*/ 1055 w 6806"/>
                <a:gd name="T13" fmla="*/ 1058 h 6803"/>
                <a:gd name="T14" fmla="*/ 3400 w 6806"/>
                <a:gd name="T15" fmla="*/ 85 h 6803"/>
                <a:gd name="T16" fmla="*/ 3400 w 6806"/>
                <a:gd name="T17" fmla="*/ 0 h 6803"/>
                <a:gd name="T18" fmla="*/ 995 w 6806"/>
                <a:gd name="T19" fmla="*/ 999 h 6803"/>
                <a:gd name="T20" fmla="*/ 1 w 6806"/>
                <a:gd name="T21" fmla="*/ 3405 h 6803"/>
                <a:gd name="T22" fmla="*/ 3403 w 6806"/>
                <a:gd name="T23" fmla="*/ 6803 h 6803"/>
                <a:gd name="T24" fmla="*/ 3406 w 6806"/>
                <a:gd name="T25" fmla="*/ 6803 h 6803"/>
                <a:gd name="T26" fmla="*/ 6804 w 6806"/>
                <a:gd name="T27" fmla="*/ 3399 h 6803"/>
                <a:gd name="T28" fmla="*/ 3400 w 6806"/>
                <a:gd name="T29" fmla="*/ 0 h 6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06" h="6803">
                  <a:moveTo>
                    <a:pt x="3400" y="85"/>
                  </a:moveTo>
                  <a:cubicBezTo>
                    <a:pt x="3400" y="85"/>
                    <a:pt x="3400" y="85"/>
                    <a:pt x="3400" y="85"/>
                  </a:cubicBezTo>
                  <a:cubicBezTo>
                    <a:pt x="5229" y="85"/>
                    <a:pt x="6718" y="1571"/>
                    <a:pt x="6720" y="3399"/>
                  </a:cubicBezTo>
                  <a:cubicBezTo>
                    <a:pt x="6722" y="5228"/>
                    <a:pt x="5235" y="6717"/>
                    <a:pt x="3406" y="6719"/>
                  </a:cubicBezTo>
                  <a:cubicBezTo>
                    <a:pt x="3403" y="6719"/>
                    <a:pt x="3403" y="6719"/>
                    <a:pt x="3403" y="6719"/>
                  </a:cubicBezTo>
                  <a:cubicBezTo>
                    <a:pt x="1575" y="6719"/>
                    <a:pt x="87" y="5232"/>
                    <a:pt x="86" y="3405"/>
                  </a:cubicBezTo>
                  <a:cubicBezTo>
                    <a:pt x="85" y="2519"/>
                    <a:pt x="429" y="1685"/>
                    <a:pt x="1055" y="1058"/>
                  </a:cubicBezTo>
                  <a:cubicBezTo>
                    <a:pt x="1681" y="431"/>
                    <a:pt x="2514" y="85"/>
                    <a:pt x="3400" y="85"/>
                  </a:cubicBezTo>
                  <a:moveTo>
                    <a:pt x="3400" y="0"/>
                  </a:moveTo>
                  <a:cubicBezTo>
                    <a:pt x="2491" y="1"/>
                    <a:pt x="1637" y="355"/>
                    <a:pt x="995" y="999"/>
                  </a:cubicBezTo>
                  <a:cubicBezTo>
                    <a:pt x="354" y="1642"/>
                    <a:pt x="0" y="2496"/>
                    <a:pt x="1" y="3405"/>
                  </a:cubicBezTo>
                  <a:cubicBezTo>
                    <a:pt x="3" y="5279"/>
                    <a:pt x="1529" y="6803"/>
                    <a:pt x="3403" y="6803"/>
                  </a:cubicBezTo>
                  <a:cubicBezTo>
                    <a:pt x="3406" y="6803"/>
                    <a:pt x="3406" y="6803"/>
                    <a:pt x="3406" y="6803"/>
                  </a:cubicBezTo>
                  <a:cubicBezTo>
                    <a:pt x="5281" y="6802"/>
                    <a:pt x="6806" y="5274"/>
                    <a:pt x="6804" y="3399"/>
                  </a:cubicBezTo>
                  <a:cubicBezTo>
                    <a:pt x="6803" y="1525"/>
                    <a:pt x="5277" y="0"/>
                    <a:pt x="340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5" name="Footer Placeholder 4"/>
          <p:cNvSpPr>
            <a:spLocks noGrp="1"/>
          </p:cNvSpPr>
          <p:nvPr>
            <p:ph type="ftr" sz="quarter" idx="11"/>
          </p:nvPr>
        </p:nvSpPr>
        <p:spPr/>
        <p:txBody>
          <a:bodyPr/>
          <a:lstStyle/>
          <a:p>
            <a:r>
              <a:rPr lang="en-AU"/>
              <a:t>Deakin University CRICOS Provider Code: 00113B</a:t>
            </a:r>
            <a:endParaRPr lang="en-GB"/>
          </a:p>
        </p:txBody>
      </p:sp>
      <p:sp>
        <p:nvSpPr>
          <p:cNvPr id="13" name="Text Placeholder 3">
            <a:extLst>
              <a:ext uri="{FF2B5EF4-FFF2-40B4-BE49-F238E27FC236}">
                <a16:creationId xmlns="" xmlns:a16="http://schemas.microsoft.com/office/drawing/2014/main" id="{4D7DFDB3-DCB5-4B48-9EEA-A4734FB47415}"/>
              </a:ext>
            </a:extLst>
          </p:cNvPr>
          <p:cNvSpPr>
            <a:spLocks noGrp="1"/>
          </p:cNvSpPr>
          <p:nvPr>
            <p:ph type="body" sz="quarter" idx="16" hasCustomPrompt="1"/>
          </p:nvPr>
        </p:nvSpPr>
        <p:spPr>
          <a:xfrm>
            <a:off x="591527" y="5034586"/>
            <a:ext cx="3960000" cy="792000"/>
          </a:xfrm>
          <a:noFill/>
        </p:spPr>
        <p:txBody>
          <a:bodyPr lIns="144000" tIns="144000" rIns="144000" bIns="14400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1800" b="1">
                <a:solidFill>
                  <a:schemeClr val="tx1"/>
                </a:solidFill>
              </a:defRPr>
            </a:lvl1pPr>
            <a:lvl2pPr>
              <a:spcBef>
                <a:spcPts val="0"/>
              </a:spcBef>
              <a:defRPr/>
            </a:lvl2pPr>
            <a:lvl3pPr>
              <a:spcBef>
                <a:spcPts val="0"/>
              </a:spcBef>
              <a:defRPr/>
            </a:lvl3pPr>
            <a:lvl4pPr>
              <a:spcBef>
                <a:spcPts val="0"/>
              </a:spcBef>
              <a:defRPr/>
            </a:lvl4pPr>
            <a:lvl5pPr>
              <a:spcBef>
                <a:spcPts val="0"/>
              </a:spcBef>
              <a:defRPr/>
            </a:lvl5pPr>
          </a:lstStyle>
          <a:p>
            <a:pPr marL="0" marR="0" lvl="0"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Text Placeholder 3">
            <a:extLst>
              <a:ext uri="{FF2B5EF4-FFF2-40B4-BE49-F238E27FC236}">
                <a16:creationId xmlns="" xmlns:a16="http://schemas.microsoft.com/office/drawing/2014/main" id="{26813962-FD3C-4FB9-B491-C767A671C6A8}"/>
              </a:ext>
            </a:extLst>
          </p:cNvPr>
          <p:cNvSpPr>
            <a:spLocks noGrp="1"/>
          </p:cNvSpPr>
          <p:nvPr>
            <p:ph type="body" sz="quarter" idx="15" hasCustomPrompt="1"/>
          </p:nvPr>
        </p:nvSpPr>
        <p:spPr>
          <a:xfrm>
            <a:off x="591527" y="4127675"/>
            <a:ext cx="3960000" cy="792000"/>
          </a:xfrm>
          <a:solidFill>
            <a:schemeClr val="bg1"/>
          </a:solidFill>
          <a:ln w="25400">
            <a:noFill/>
          </a:ln>
        </p:spPr>
        <p:txBody>
          <a:bodyPr lIns="144000" tIns="144000" rIns="144000" bIns="144000"/>
          <a:lstStyle>
            <a:lvl1pPr algn="ctr">
              <a:spcBef>
                <a:spcPts val="0"/>
              </a:spcBef>
              <a:spcAft>
                <a:spcPts val="0"/>
              </a:spcAft>
              <a:defRPr sz="1800" b="1">
                <a:solidFill>
                  <a:schemeClr val="tx1"/>
                </a:solidFill>
              </a:defRPr>
            </a:lvl1pPr>
            <a:lvl2pPr algn="ctr">
              <a:spcBef>
                <a:spcPts val="0"/>
              </a:spcBef>
              <a:defRPr>
                <a:solidFill>
                  <a:schemeClr val="tx1"/>
                </a:solidFill>
              </a:defRPr>
            </a:lvl2pPr>
            <a:lvl3pPr marL="0" indent="0" algn="ctr">
              <a:spcBef>
                <a:spcPts val="0"/>
              </a:spcBef>
              <a:buNone/>
              <a:defRPr>
                <a:solidFill>
                  <a:schemeClr val="tx1"/>
                </a:solidFill>
              </a:defRPr>
            </a:lvl3pPr>
            <a:lvl4pPr marL="0" indent="0" algn="ctr">
              <a:spcBef>
                <a:spcPts val="0"/>
              </a:spcBef>
              <a:buNone/>
              <a:defRPr>
                <a:solidFill>
                  <a:schemeClr val="tx1"/>
                </a:solidFill>
              </a:defRPr>
            </a:lvl4pPr>
            <a:lvl5pPr algn="ctr">
              <a:spcBef>
                <a:spcPts val="0"/>
              </a:spcBef>
              <a:defRPr>
                <a:solidFill>
                  <a:schemeClr val="tx1"/>
                </a:solidFill>
              </a:defRPr>
            </a:lvl5pPr>
          </a:lstStyle>
          <a:p>
            <a:pPr lvl="0"/>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3">
            <a:extLst>
              <a:ext uri="{FF2B5EF4-FFF2-40B4-BE49-F238E27FC236}">
                <a16:creationId xmlns="" xmlns:a16="http://schemas.microsoft.com/office/drawing/2014/main" id="{E2A84125-9005-4533-BECC-81A7366A665C}"/>
              </a:ext>
            </a:extLst>
          </p:cNvPr>
          <p:cNvSpPr>
            <a:spLocks noGrp="1"/>
          </p:cNvSpPr>
          <p:nvPr>
            <p:ph type="body" sz="quarter" idx="14" hasCustomPrompt="1"/>
          </p:nvPr>
        </p:nvSpPr>
        <p:spPr>
          <a:xfrm>
            <a:off x="591527" y="3220764"/>
            <a:ext cx="3960000" cy="792000"/>
          </a:xfrm>
          <a:solidFill>
            <a:schemeClr val="bg1"/>
          </a:solidFill>
          <a:ln w="25400">
            <a:solidFill>
              <a:schemeClr val="accent1"/>
            </a:solidFill>
          </a:ln>
        </p:spPr>
        <p:txBody>
          <a:bodyPr lIns="144000" tIns="144000" rIns="144000" bIns="144000" anchor="ctr" anchorCtr="0"/>
          <a:lstStyle>
            <a:lvl1pPr algn="ctr">
              <a:spcBef>
                <a:spcPts val="0"/>
              </a:spcBef>
              <a:spcAft>
                <a:spcPts val="0"/>
              </a:spcAft>
              <a:defRPr sz="1800" b="1">
                <a:solidFill>
                  <a:schemeClr val="tx1"/>
                </a:solidFill>
              </a:defRPr>
            </a:lvl1pPr>
            <a:lvl2pPr algn="ctr">
              <a:spcBef>
                <a:spcPts val="0"/>
              </a:spcBef>
              <a:defRPr>
                <a:solidFill>
                  <a:schemeClr val="tx1"/>
                </a:solidFill>
              </a:defRPr>
            </a:lvl2pPr>
            <a:lvl3pPr marL="0" indent="0" algn="ctr">
              <a:spcBef>
                <a:spcPts val="0"/>
              </a:spcBef>
              <a:buNone/>
              <a:defRPr>
                <a:solidFill>
                  <a:schemeClr val="tx1"/>
                </a:solidFill>
              </a:defRPr>
            </a:lvl3pPr>
            <a:lvl4pPr marL="0" indent="0" algn="ctr">
              <a:spcBef>
                <a:spcPts val="0"/>
              </a:spcBef>
              <a:buNone/>
              <a:defRPr>
                <a:solidFill>
                  <a:schemeClr val="tx1"/>
                </a:solidFill>
              </a:defRPr>
            </a:lvl4pPr>
            <a:lvl5pPr algn="ctr">
              <a:spcBef>
                <a:spcPts val="0"/>
              </a:spcBef>
              <a:defRPr>
                <a:solidFill>
                  <a:schemeClr val="tx1"/>
                </a:solidFill>
              </a:defRPr>
            </a:lvl5pPr>
          </a:lstStyle>
          <a:p>
            <a:pPr lvl="0"/>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Text Placeholder 3">
            <a:extLst>
              <a:ext uri="{FF2B5EF4-FFF2-40B4-BE49-F238E27FC236}">
                <a16:creationId xmlns="" xmlns:a16="http://schemas.microsoft.com/office/drawing/2014/main" id="{60303E1E-61F6-443C-A0F7-1058BB4E43B1}"/>
              </a:ext>
            </a:extLst>
          </p:cNvPr>
          <p:cNvSpPr>
            <a:spLocks noGrp="1"/>
          </p:cNvSpPr>
          <p:nvPr>
            <p:ph type="body" sz="quarter" idx="13" hasCustomPrompt="1"/>
          </p:nvPr>
        </p:nvSpPr>
        <p:spPr>
          <a:xfrm>
            <a:off x="591527" y="2313853"/>
            <a:ext cx="3960000" cy="792000"/>
          </a:xfrm>
          <a:solidFill>
            <a:schemeClr val="tx2"/>
          </a:solidFill>
        </p:spPr>
        <p:txBody>
          <a:bodyPr lIns="144000" tIns="144000" rIns="144000" bIns="14400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1800" b="1">
                <a:solidFill>
                  <a:schemeClr val="bg1"/>
                </a:solidFill>
              </a:defRPr>
            </a:lvl1pPr>
            <a:lvl2pPr>
              <a:spcBef>
                <a:spcPts val="0"/>
              </a:spcBef>
              <a:defRPr>
                <a:solidFill>
                  <a:schemeClr val="bg1"/>
                </a:solidFill>
              </a:defRPr>
            </a:lvl2pPr>
            <a:lvl3pPr>
              <a:spcBef>
                <a:spcPts val="0"/>
              </a:spcBef>
              <a:defRPr>
                <a:solidFill>
                  <a:schemeClr val="bg1"/>
                </a:solidFill>
              </a:defRPr>
            </a:lvl3pPr>
            <a:lvl4pPr>
              <a:spcBef>
                <a:spcPts val="0"/>
              </a:spcBef>
              <a:defRPr>
                <a:solidFill>
                  <a:schemeClr val="bg1"/>
                </a:solidFill>
              </a:defRPr>
            </a:lvl4pPr>
            <a:lvl5pPr>
              <a:spcBef>
                <a:spcPts val="0"/>
              </a:spcBef>
              <a:defRPr>
                <a:solidFill>
                  <a:schemeClr val="bg1"/>
                </a:solidFill>
              </a:defRPr>
            </a:lvl5pPr>
          </a:lstStyle>
          <a:p>
            <a:pPr marL="0" marR="0" lvl="0"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a:extLst>
              <a:ext uri="{FF2B5EF4-FFF2-40B4-BE49-F238E27FC236}">
                <a16:creationId xmlns="" xmlns:a16="http://schemas.microsoft.com/office/drawing/2014/main" id="{DD279792-438F-4540-B064-59FF4CB006E5}"/>
              </a:ext>
            </a:extLst>
          </p:cNvPr>
          <p:cNvSpPr>
            <a:spLocks noGrp="1"/>
          </p:cNvSpPr>
          <p:nvPr>
            <p:ph type="body" sz="quarter" idx="12" hasCustomPrompt="1"/>
          </p:nvPr>
        </p:nvSpPr>
        <p:spPr>
          <a:xfrm>
            <a:off x="591527" y="1406942"/>
            <a:ext cx="3960000" cy="792000"/>
          </a:xfrm>
          <a:solidFill>
            <a:schemeClr val="tx1"/>
          </a:solidFill>
        </p:spPr>
        <p:txBody>
          <a:bodyPr lIns="144000" tIns="144000" rIns="144000" bIns="144000"/>
          <a:lstStyle>
            <a:lvl1pPr>
              <a:spcBef>
                <a:spcPts val="0"/>
              </a:spcBef>
              <a:spcAft>
                <a:spcPts val="0"/>
              </a:spcAft>
              <a:defRPr sz="1800" b="1">
                <a:solidFill>
                  <a:schemeClr val="bg2"/>
                </a:solidFill>
              </a:defRPr>
            </a:lvl1pPr>
            <a:lvl2pPr>
              <a:spcBef>
                <a:spcPts val="0"/>
              </a:spcBef>
              <a:defRPr>
                <a:solidFill>
                  <a:schemeClr val="bg2"/>
                </a:solidFill>
              </a:defRPr>
            </a:lvl2pPr>
            <a:lvl3pPr>
              <a:spcBef>
                <a:spcPts val="0"/>
              </a:spcBef>
              <a:defRPr>
                <a:solidFill>
                  <a:schemeClr val="bg2"/>
                </a:solidFill>
              </a:defRPr>
            </a:lvl3pPr>
            <a:lvl4pPr>
              <a:spcBef>
                <a:spcPts val="0"/>
              </a:spcBef>
              <a:defRPr>
                <a:solidFill>
                  <a:schemeClr val="bg2"/>
                </a:solidFill>
              </a:defRPr>
            </a:lvl4pPr>
            <a:lvl5pPr>
              <a:spcBef>
                <a:spcPts val="0"/>
              </a:spcBef>
              <a:defRPr>
                <a:solidFill>
                  <a:schemeClr val="bg2"/>
                </a:solidFill>
              </a:defRPr>
            </a:lvl5pPr>
          </a:lstStyle>
          <a:p>
            <a:pPr lvl="0"/>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a:t>Custom Graphics</a:t>
            </a:r>
            <a:endParaRPr lang="en-GB" dirty="0"/>
          </a:p>
        </p:txBody>
      </p:sp>
      <p:sp>
        <p:nvSpPr>
          <p:cNvPr id="3" name="Date Placeholder 2">
            <a:extLst>
              <a:ext uri="{FF2B5EF4-FFF2-40B4-BE49-F238E27FC236}">
                <a16:creationId xmlns="" xmlns:a16="http://schemas.microsoft.com/office/drawing/2014/main" id="{47EFE461-4204-428F-90CD-9D3F32E4E4A3}"/>
              </a:ext>
            </a:extLst>
          </p:cNvPr>
          <p:cNvSpPr>
            <a:spLocks noGrp="1"/>
          </p:cNvSpPr>
          <p:nvPr>
            <p:ph type="dt" sz="half" idx="17"/>
          </p:nvPr>
        </p:nvSpPr>
        <p:spPr/>
        <p:txBody>
          <a:bodyPr/>
          <a:lstStyle/>
          <a:p>
            <a:endParaRPr lang="en-GB" dirty="0"/>
          </a:p>
        </p:txBody>
      </p:sp>
      <p:sp>
        <p:nvSpPr>
          <p:cNvPr id="6" name="Slide Number Placeholder 5">
            <a:extLst>
              <a:ext uri="{FF2B5EF4-FFF2-40B4-BE49-F238E27FC236}">
                <a16:creationId xmlns="" xmlns:a16="http://schemas.microsoft.com/office/drawing/2014/main" id="{AA6B1EC4-07D9-4E89-A9E3-6466F6D89826}"/>
              </a:ext>
            </a:extLst>
          </p:cNvPr>
          <p:cNvSpPr>
            <a:spLocks noGrp="1"/>
          </p:cNvSpPr>
          <p:nvPr>
            <p:ph type="sldNum" sz="quarter" idx="18"/>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3927606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Quotes">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C6BD6C96-781C-4A3F-97CF-70B1B00818F8}"/>
              </a:ext>
            </a:extLst>
          </p:cNvPr>
          <p:cNvSpPr/>
          <p:nvPr userDrawn="1"/>
        </p:nvSpPr>
        <p:spPr>
          <a:xfrm>
            <a:off x="0" y="0"/>
            <a:ext cx="12191999" cy="518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 name="Group 12">
            <a:extLst>
              <a:ext uri="{FF2B5EF4-FFF2-40B4-BE49-F238E27FC236}">
                <a16:creationId xmlns="" xmlns:a16="http://schemas.microsoft.com/office/drawing/2014/main" id="{0F725C87-85E4-4451-8B79-B055377CE4DD}"/>
              </a:ext>
            </a:extLst>
          </p:cNvPr>
          <p:cNvGrpSpPr/>
          <p:nvPr userDrawn="1"/>
        </p:nvGrpSpPr>
        <p:grpSpPr>
          <a:xfrm>
            <a:off x="10928350" y="164909"/>
            <a:ext cx="1062566" cy="1065213"/>
            <a:chOff x="10928350" y="5591175"/>
            <a:chExt cx="1062566" cy="1065213"/>
          </a:xfrm>
        </p:grpSpPr>
        <p:sp>
          <p:nvSpPr>
            <p:cNvPr id="14" name="Text Placeholder 5">
              <a:extLst>
                <a:ext uri="{FF2B5EF4-FFF2-40B4-BE49-F238E27FC236}">
                  <a16:creationId xmlns="" xmlns:a16="http://schemas.microsoft.com/office/drawing/2014/main" id="{25A121E9-B425-4922-A452-E4B262578AD4}"/>
                </a:ext>
              </a:extLst>
            </p:cNvPr>
            <p:cNvSpPr txBox="1">
              <a:spLocks noChangeAspect="1"/>
            </p:cNvSpPr>
            <p:nvPr userDrawn="1"/>
          </p:nvSpPr>
          <p:spPr>
            <a:xfrm>
              <a:off x="10928916" y="5592758"/>
              <a:ext cx="1062000" cy="1062000"/>
            </a:xfrm>
            <a:prstGeom prst="rect">
              <a:avLst/>
            </a:prstGeom>
            <a:blipFill dpi="0" rotWithShape="1">
              <a:blip r:embed="rId2" cstate="screen">
                <a:extLst>
                  <a:ext uri="{28A0092B-C50C-407E-A947-70E740481C1C}">
                    <a14:useLocalDpi xmlns:a14="http://schemas.microsoft.com/office/drawing/2010/main"/>
                  </a:ext>
                </a:extLst>
              </a:blip>
              <a:srcRect/>
              <a:stretch>
                <a:fillRect/>
              </a:stretch>
            </a:blipFill>
          </p:spPr>
          <p:txBody>
            <a:bodyPr/>
            <a:lstStyle>
              <a:lvl1pPr marL="0" indent="0" algn="l" defTabSz="914400"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1pPr>
              <a:lvl2pPr marL="0" indent="0" algn="l" defTabSz="914400"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2pPr>
              <a:lvl3pPr marL="0" indent="0" algn="l" defTabSz="914400" rtl="0" eaLnBrk="1" latinLnBrk="0" hangingPunct="1">
                <a:lnSpc>
                  <a:spcPct val="100000"/>
                </a:lnSpc>
                <a:spcBef>
                  <a:spcPts val="0"/>
                </a:spcBef>
                <a:buSzPct val="110000"/>
                <a:buFont typeface="Arial" panose="020B0604020202020204" pitchFamily="34" charset="0"/>
                <a:buNone/>
                <a:defRPr sz="200" kern="1200">
                  <a:solidFill>
                    <a:schemeClr val="bg1"/>
                  </a:solidFill>
                  <a:latin typeface="+mn-lt"/>
                  <a:ea typeface="+mn-ea"/>
                  <a:cs typeface="+mn-cs"/>
                </a:defRPr>
              </a:lvl3pPr>
              <a:lvl4pPr marL="0" indent="0" algn="l" defTabSz="914400" rtl="0" eaLnBrk="1" latinLnBrk="0" hangingPunct="1">
                <a:lnSpc>
                  <a:spcPct val="100000"/>
                </a:lnSpc>
                <a:spcBef>
                  <a:spcPts val="0"/>
                </a:spcBef>
                <a:buFont typeface="Calibri" panose="020F0502020204030204" pitchFamily="34" charset="0"/>
                <a:buNone/>
                <a:defRPr sz="200" kern="1200">
                  <a:solidFill>
                    <a:schemeClr val="bg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5pPr>
              <a:lvl6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6pPr>
              <a:lvl7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7pPr>
              <a:lvl8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8pPr>
              <a:lvl9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9pPr>
            </a:lstStyle>
            <a:p>
              <a:r>
                <a:rPr lang="en-US"/>
                <a:t>   </a:t>
              </a:r>
              <a:endParaRPr lang="en-AU" dirty="0"/>
            </a:p>
          </p:txBody>
        </p:sp>
        <p:sp>
          <p:nvSpPr>
            <p:cNvPr id="15" name="Freeform 6">
              <a:extLst>
                <a:ext uri="{FF2B5EF4-FFF2-40B4-BE49-F238E27FC236}">
                  <a16:creationId xmlns="" xmlns:a16="http://schemas.microsoft.com/office/drawing/2014/main" id="{B16EBE21-8D6D-40AD-A674-46BA69A4CF17}"/>
                </a:ext>
              </a:extLst>
            </p:cNvPr>
            <p:cNvSpPr>
              <a:spLocks noEditPoints="1"/>
            </p:cNvSpPr>
            <p:nvPr userDrawn="1"/>
          </p:nvSpPr>
          <p:spPr bwMode="auto">
            <a:xfrm>
              <a:off x="10928350" y="5591175"/>
              <a:ext cx="1062038" cy="1065213"/>
            </a:xfrm>
            <a:custGeom>
              <a:avLst/>
              <a:gdLst>
                <a:gd name="T0" fmla="*/ 3400 w 6806"/>
                <a:gd name="T1" fmla="*/ 85 h 6803"/>
                <a:gd name="T2" fmla="*/ 3400 w 6806"/>
                <a:gd name="T3" fmla="*/ 85 h 6803"/>
                <a:gd name="T4" fmla="*/ 6720 w 6806"/>
                <a:gd name="T5" fmla="*/ 3399 h 6803"/>
                <a:gd name="T6" fmla="*/ 3406 w 6806"/>
                <a:gd name="T7" fmla="*/ 6719 h 6803"/>
                <a:gd name="T8" fmla="*/ 3403 w 6806"/>
                <a:gd name="T9" fmla="*/ 6719 h 6803"/>
                <a:gd name="T10" fmla="*/ 86 w 6806"/>
                <a:gd name="T11" fmla="*/ 3405 h 6803"/>
                <a:gd name="T12" fmla="*/ 1055 w 6806"/>
                <a:gd name="T13" fmla="*/ 1058 h 6803"/>
                <a:gd name="T14" fmla="*/ 3400 w 6806"/>
                <a:gd name="T15" fmla="*/ 85 h 6803"/>
                <a:gd name="T16" fmla="*/ 3400 w 6806"/>
                <a:gd name="T17" fmla="*/ 0 h 6803"/>
                <a:gd name="T18" fmla="*/ 995 w 6806"/>
                <a:gd name="T19" fmla="*/ 999 h 6803"/>
                <a:gd name="T20" fmla="*/ 1 w 6806"/>
                <a:gd name="T21" fmla="*/ 3405 h 6803"/>
                <a:gd name="T22" fmla="*/ 3403 w 6806"/>
                <a:gd name="T23" fmla="*/ 6803 h 6803"/>
                <a:gd name="T24" fmla="*/ 3406 w 6806"/>
                <a:gd name="T25" fmla="*/ 6803 h 6803"/>
                <a:gd name="T26" fmla="*/ 6804 w 6806"/>
                <a:gd name="T27" fmla="*/ 3399 h 6803"/>
                <a:gd name="T28" fmla="*/ 3400 w 6806"/>
                <a:gd name="T29" fmla="*/ 0 h 6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06" h="6803">
                  <a:moveTo>
                    <a:pt x="3400" y="85"/>
                  </a:moveTo>
                  <a:cubicBezTo>
                    <a:pt x="3400" y="85"/>
                    <a:pt x="3400" y="85"/>
                    <a:pt x="3400" y="85"/>
                  </a:cubicBezTo>
                  <a:cubicBezTo>
                    <a:pt x="5229" y="85"/>
                    <a:pt x="6718" y="1571"/>
                    <a:pt x="6720" y="3399"/>
                  </a:cubicBezTo>
                  <a:cubicBezTo>
                    <a:pt x="6722" y="5228"/>
                    <a:pt x="5235" y="6717"/>
                    <a:pt x="3406" y="6719"/>
                  </a:cubicBezTo>
                  <a:cubicBezTo>
                    <a:pt x="3403" y="6719"/>
                    <a:pt x="3403" y="6719"/>
                    <a:pt x="3403" y="6719"/>
                  </a:cubicBezTo>
                  <a:cubicBezTo>
                    <a:pt x="1575" y="6719"/>
                    <a:pt x="87" y="5232"/>
                    <a:pt x="86" y="3405"/>
                  </a:cubicBezTo>
                  <a:cubicBezTo>
                    <a:pt x="85" y="2519"/>
                    <a:pt x="429" y="1685"/>
                    <a:pt x="1055" y="1058"/>
                  </a:cubicBezTo>
                  <a:cubicBezTo>
                    <a:pt x="1681" y="431"/>
                    <a:pt x="2514" y="85"/>
                    <a:pt x="3400" y="85"/>
                  </a:cubicBezTo>
                  <a:moveTo>
                    <a:pt x="3400" y="0"/>
                  </a:moveTo>
                  <a:cubicBezTo>
                    <a:pt x="2491" y="1"/>
                    <a:pt x="1637" y="355"/>
                    <a:pt x="995" y="999"/>
                  </a:cubicBezTo>
                  <a:cubicBezTo>
                    <a:pt x="354" y="1642"/>
                    <a:pt x="0" y="2496"/>
                    <a:pt x="1" y="3405"/>
                  </a:cubicBezTo>
                  <a:cubicBezTo>
                    <a:pt x="3" y="5279"/>
                    <a:pt x="1529" y="6803"/>
                    <a:pt x="3403" y="6803"/>
                  </a:cubicBezTo>
                  <a:cubicBezTo>
                    <a:pt x="3406" y="6803"/>
                    <a:pt x="3406" y="6803"/>
                    <a:pt x="3406" y="6803"/>
                  </a:cubicBezTo>
                  <a:cubicBezTo>
                    <a:pt x="5281" y="6802"/>
                    <a:pt x="6806" y="5274"/>
                    <a:pt x="6804" y="3399"/>
                  </a:cubicBezTo>
                  <a:cubicBezTo>
                    <a:pt x="6803" y="1525"/>
                    <a:pt x="5277" y="0"/>
                    <a:pt x="340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5" name="Footer Placeholder 4"/>
          <p:cNvSpPr>
            <a:spLocks noGrp="1"/>
          </p:cNvSpPr>
          <p:nvPr>
            <p:ph type="ftr" sz="quarter" idx="11"/>
          </p:nvPr>
        </p:nvSpPr>
        <p:spPr/>
        <p:txBody>
          <a:bodyPr/>
          <a:lstStyle/>
          <a:p>
            <a:r>
              <a:rPr lang="en-AU"/>
              <a:t>Deakin University CRICOS Provider Code: 00113B</a:t>
            </a:r>
            <a:endParaRPr lang="en-GB"/>
          </a:p>
        </p:txBody>
      </p:sp>
      <p:sp>
        <p:nvSpPr>
          <p:cNvPr id="11" name="Text Placeholder 7">
            <a:extLst>
              <a:ext uri="{FF2B5EF4-FFF2-40B4-BE49-F238E27FC236}">
                <a16:creationId xmlns="" xmlns:a16="http://schemas.microsoft.com/office/drawing/2014/main" id="{A0A35F0C-1A2A-4382-9CE0-662C7D94B027}"/>
              </a:ext>
            </a:extLst>
          </p:cNvPr>
          <p:cNvSpPr>
            <a:spLocks noGrp="1"/>
          </p:cNvSpPr>
          <p:nvPr>
            <p:ph type="body" sz="quarter" idx="14"/>
          </p:nvPr>
        </p:nvSpPr>
        <p:spPr>
          <a:xfrm>
            <a:off x="6256825" y="4076290"/>
            <a:ext cx="3379544" cy="1575908"/>
          </a:xfrm>
          <a:prstGeom prst="wedgeRoundRectCallout">
            <a:avLst>
              <a:gd name="adj1" fmla="val 37888"/>
              <a:gd name="adj2" fmla="val 65661"/>
              <a:gd name="adj3" fmla="val 16667"/>
            </a:avLst>
          </a:prstGeom>
          <a:solidFill>
            <a:schemeClr val="accent6"/>
          </a:solidFill>
        </p:spPr>
        <p:txBody>
          <a:bodyPr/>
          <a:lstStyle>
            <a:lvl1pPr>
              <a:spcBef>
                <a:spcPts val="500"/>
              </a:spcBef>
              <a:spcAft>
                <a:spcPts val="0"/>
              </a:spcAft>
              <a:defRPr sz="1700">
                <a:solidFill>
                  <a:schemeClr val="tx1"/>
                </a:solidFill>
              </a:defRPr>
            </a:lvl1pPr>
            <a:lvl2pPr marL="180000" indent="-180000">
              <a:buSzPct val="110000"/>
              <a:buFont typeface="Arial" panose="020B0604020202020204" pitchFamily="34" charset="0"/>
              <a:buChar char="•"/>
              <a:defRPr/>
            </a:lvl2pPr>
            <a:lvl3pPr marL="180000" indent="0">
              <a:buNone/>
              <a:defRPr/>
            </a:lvl3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ext Placeholder 7">
            <a:extLst>
              <a:ext uri="{FF2B5EF4-FFF2-40B4-BE49-F238E27FC236}">
                <a16:creationId xmlns="" xmlns:a16="http://schemas.microsoft.com/office/drawing/2014/main" id="{6744FA5E-A949-41D0-8825-88D17F22D9E5}"/>
              </a:ext>
            </a:extLst>
          </p:cNvPr>
          <p:cNvSpPr>
            <a:spLocks noGrp="1"/>
          </p:cNvSpPr>
          <p:nvPr>
            <p:ph type="body" sz="quarter" idx="15"/>
          </p:nvPr>
        </p:nvSpPr>
        <p:spPr>
          <a:xfrm>
            <a:off x="2337968" y="3793252"/>
            <a:ext cx="3379544" cy="2100105"/>
          </a:xfrm>
          <a:prstGeom prst="wedgeRoundRectCallout">
            <a:avLst>
              <a:gd name="adj1" fmla="val 4736"/>
              <a:gd name="adj2" fmla="val 67336"/>
              <a:gd name="adj3" fmla="val 16667"/>
            </a:avLst>
          </a:prstGeom>
          <a:solidFill>
            <a:schemeClr val="tx1"/>
          </a:solidFill>
        </p:spPr>
        <p:txBody>
          <a:bodyPr/>
          <a:lstStyle>
            <a:lvl1pPr>
              <a:spcBef>
                <a:spcPts val="500"/>
              </a:spcBef>
              <a:spcAft>
                <a:spcPts val="0"/>
              </a:spcAft>
              <a:defRPr sz="1700">
                <a:solidFill>
                  <a:schemeClr val="bg1"/>
                </a:solidFill>
              </a:defRPr>
            </a:lvl1pPr>
            <a:lvl2pPr marL="180000" indent="-180000">
              <a:buSzPct val="110000"/>
              <a:buFont typeface="Arial" panose="020B0604020202020204" pitchFamily="34" charset="0"/>
              <a:buChar char="•"/>
              <a:defRPr>
                <a:solidFill>
                  <a:schemeClr val="bg1"/>
                </a:solidFill>
              </a:defRPr>
            </a:lvl2pPr>
            <a:lvl3pPr marL="180000" indent="0">
              <a:buNone/>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Text Placeholder 7">
            <a:extLst>
              <a:ext uri="{FF2B5EF4-FFF2-40B4-BE49-F238E27FC236}">
                <a16:creationId xmlns="" xmlns:a16="http://schemas.microsoft.com/office/drawing/2014/main" id="{72FD5BAD-4E1C-4BA1-A864-AD6B442766B7}"/>
              </a:ext>
            </a:extLst>
          </p:cNvPr>
          <p:cNvSpPr>
            <a:spLocks noGrp="1"/>
          </p:cNvSpPr>
          <p:nvPr>
            <p:ph type="body" sz="quarter" idx="13"/>
          </p:nvPr>
        </p:nvSpPr>
        <p:spPr>
          <a:xfrm>
            <a:off x="6256825" y="1271116"/>
            <a:ext cx="3379544" cy="2131936"/>
          </a:xfrm>
          <a:prstGeom prst="wedgeRoundRectCallout">
            <a:avLst>
              <a:gd name="adj1" fmla="val 3699"/>
              <a:gd name="adj2" fmla="val 63310"/>
              <a:gd name="adj3" fmla="val 16667"/>
            </a:avLst>
          </a:prstGeom>
          <a:solidFill>
            <a:schemeClr val="tx2"/>
          </a:solidFill>
        </p:spPr>
        <p:txBody>
          <a:bodyPr/>
          <a:lstStyle>
            <a:lvl1pPr>
              <a:spcBef>
                <a:spcPts val="500"/>
              </a:spcBef>
              <a:spcAft>
                <a:spcPts val="0"/>
              </a:spcAft>
              <a:defRPr sz="1700">
                <a:solidFill>
                  <a:schemeClr val="bg1"/>
                </a:solidFill>
              </a:defRPr>
            </a:lvl1pPr>
            <a:lvl2pPr marL="180000" indent="-180000">
              <a:buSzPct val="110000"/>
              <a:buFont typeface="Arial" panose="020B0604020202020204" pitchFamily="34" charset="0"/>
              <a:buChar char="•"/>
              <a:defRPr>
                <a:solidFill>
                  <a:schemeClr val="bg1"/>
                </a:solidFill>
              </a:defRPr>
            </a:lvl2pPr>
            <a:lvl3pPr marL="180000" indent="0">
              <a:buNone/>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Text Placeholder 7">
            <a:extLst>
              <a:ext uri="{FF2B5EF4-FFF2-40B4-BE49-F238E27FC236}">
                <a16:creationId xmlns="" xmlns:a16="http://schemas.microsoft.com/office/drawing/2014/main" id="{F085DE56-C228-4F1A-AD46-9A998DCBDF74}"/>
              </a:ext>
            </a:extLst>
          </p:cNvPr>
          <p:cNvSpPr>
            <a:spLocks noGrp="1"/>
          </p:cNvSpPr>
          <p:nvPr>
            <p:ph type="body" sz="quarter" idx="12"/>
          </p:nvPr>
        </p:nvSpPr>
        <p:spPr>
          <a:xfrm>
            <a:off x="2337968" y="1594348"/>
            <a:ext cx="3379544" cy="1485472"/>
          </a:xfrm>
          <a:prstGeom prst="wedgeRoundRectCallout">
            <a:avLst>
              <a:gd name="adj1" fmla="val 40118"/>
              <a:gd name="adj2" fmla="val 73896"/>
              <a:gd name="adj3" fmla="val 16667"/>
            </a:avLst>
          </a:prstGeom>
          <a:solidFill>
            <a:schemeClr val="accent2"/>
          </a:solidFill>
        </p:spPr>
        <p:txBody>
          <a:bodyPr/>
          <a:lstStyle>
            <a:lvl1pPr>
              <a:spcBef>
                <a:spcPts val="500"/>
              </a:spcBef>
              <a:spcAft>
                <a:spcPts val="0"/>
              </a:spcAft>
              <a:defRPr sz="1700">
                <a:solidFill>
                  <a:schemeClr val="tx1"/>
                </a:solidFill>
              </a:defRPr>
            </a:lvl1pPr>
            <a:lvl2pPr marL="180000" indent="-180000">
              <a:buSzPct val="110000"/>
              <a:buFont typeface="Arial" panose="020B0604020202020204" pitchFamily="34" charset="0"/>
              <a:buChar char="•"/>
              <a:defRPr/>
            </a:lvl2pPr>
            <a:lvl3pPr marL="180000" indent="0">
              <a:buNone/>
              <a:defRPr/>
            </a:lvl3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Title 8">
            <a:extLst>
              <a:ext uri="{FF2B5EF4-FFF2-40B4-BE49-F238E27FC236}">
                <a16:creationId xmlns="" xmlns:a16="http://schemas.microsoft.com/office/drawing/2014/main" id="{2A30D1EE-4D1E-499A-A8ED-95AEBD77D534}"/>
              </a:ext>
            </a:extLst>
          </p:cNvPr>
          <p:cNvSpPr>
            <a:spLocks noGrp="1"/>
          </p:cNvSpPr>
          <p:nvPr>
            <p:ph type="title" hasCustomPrompt="1"/>
          </p:nvPr>
        </p:nvSpPr>
        <p:spPr/>
        <p:txBody>
          <a:bodyPr/>
          <a:lstStyle>
            <a:lvl1pPr>
              <a:defRPr>
                <a:solidFill>
                  <a:schemeClr val="tx1"/>
                </a:solidFill>
              </a:defRPr>
            </a:lvl1pPr>
          </a:lstStyle>
          <a:p>
            <a:r>
              <a:rPr lang="en-US" dirty="0"/>
              <a:t>Speech Bubbles</a:t>
            </a:r>
            <a:endParaRPr lang="en-GB" dirty="0"/>
          </a:p>
        </p:txBody>
      </p:sp>
      <p:sp>
        <p:nvSpPr>
          <p:cNvPr id="2" name="Date Placeholder 1">
            <a:extLst>
              <a:ext uri="{FF2B5EF4-FFF2-40B4-BE49-F238E27FC236}">
                <a16:creationId xmlns="" xmlns:a16="http://schemas.microsoft.com/office/drawing/2014/main" id="{33D4854C-2BD9-4013-B559-F539E6AD71E1}"/>
              </a:ext>
            </a:extLst>
          </p:cNvPr>
          <p:cNvSpPr>
            <a:spLocks noGrp="1"/>
          </p:cNvSpPr>
          <p:nvPr>
            <p:ph type="dt" sz="half" idx="16"/>
          </p:nvPr>
        </p:nvSpPr>
        <p:spPr/>
        <p:txBody>
          <a:bodyPr/>
          <a:lstStyle/>
          <a:p>
            <a:endParaRPr lang="en-GB" dirty="0"/>
          </a:p>
        </p:txBody>
      </p:sp>
      <p:sp>
        <p:nvSpPr>
          <p:cNvPr id="3" name="Slide Number Placeholder 2">
            <a:extLst>
              <a:ext uri="{FF2B5EF4-FFF2-40B4-BE49-F238E27FC236}">
                <a16:creationId xmlns="" xmlns:a16="http://schemas.microsoft.com/office/drawing/2014/main" id="{B660E969-7D4E-4B50-A5D8-6667E6F865A1}"/>
              </a:ext>
            </a:extLst>
          </p:cNvPr>
          <p:cNvSpPr>
            <a:spLocks noGrp="1"/>
          </p:cNvSpPr>
          <p:nvPr>
            <p:ph type="sldNum" sz="quarter" idx="17"/>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3584427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C">
    <p:spTree>
      <p:nvGrpSpPr>
        <p:cNvPr id="1" name=""/>
        <p:cNvGrpSpPr/>
        <p:nvPr/>
      </p:nvGrpSpPr>
      <p:grpSpPr>
        <a:xfrm>
          <a:off x="0" y="0"/>
          <a:ext cx="0" cy="0"/>
          <a:chOff x="0" y="0"/>
          <a:chExt cx="0" cy="0"/>
        </a:xfrm>
      </p:grpSpPr>
      <p:sp>
        <p:nvSpPr>
          <p:cNvPr id="13" name="Rectangle 12">
            <a:extLst>
              <a:ext uri="{FF2B5EF4-FFF2-40B4-BE49-F238E27FC236}">
                <a16:creationId xmlns="" xmlns:a16="http://schemas.microsoft.com/office/drawing/2014/main" id="{301BC1A6-FA88-4814-A368-FA1F0C3E5EF9}"/>
              </a:ext>
            </a:extLst>
          </p:cNvPr>
          <p:cNvSpPr/>
          <p:nvPr userDrawn="1"/>
        </p:nvSpPr>
        <p:spPr>
          <a:xfrm>
            <a:off x="0" y="0"/>
            <a:ext cx="1219199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Picture Placeholder 13">
            <a:extLst>
              <a:ext uri="{FF2B5EF4-FFF2-40B4-BE49-F238E27FC236}">
                <a16:creationId xmlns="" xmlns:a16="http://schemas.microsoft.com/office/drawing/2014/main" id="{30A4702B-2D34-4ADF-9BC5-6B1C45BD0F79}"/>
              </a:ext>
            </a:extLst>
          </p:cNvPr>
          <p:cNvSpPr>
            <a:spLocks noGrp="1"/>
          </p:cNvSpPr>
          <p:nvPr>
            <p:ph type="pic" sz="quarter" idx="12"/>
          </p:nvPr>
        </p:nvSpPr>
        <p:spPr>
          <a:xfrm>
            <a:off x="6940548" y="0"/>
            <a:ext cx="5251450" cy="4816475"/>
          </a:xfrm>
          <a:custGeom>
            <a:avLst/>
            <a:gdLst>
              <a:gd name="connsiteX0" fmla="*/ 0 w 5251450"/>
              <a:gd name="connsiteY0" fmla="*/ 0 h 4816475"/>
              <a:gd name="connsiteX1" fmla="*/ 5251450 w 5251450"/>
              <a:gd name="connsiteY1" fmla="*/ 0 h 4816475"/>
              <a:gd name="connsiteX2" fmla="*/ 5251450 w 5251450"/>
              <a:gd name="connsiteY2" fmla="*/ 3198844 h 4816475"/>
              <a:gd name="connsiteX3" fmla="*/ 2747947 w 5251450"/>
              <a:gd name="connsiteY3" fmla="*/ 4816475 h 4816475"/>
              <a:gd name="connsiteX4" fmla="*/ 0 w 5251450"/>
              <a:gd name="connsiteY4" fmla="*/ 2060992 h 4816475"/>
              <a:gd name="connsiteX5" fmla="*/ 0 w 5251450"/>
              <a:gd name="connsiteY5" fmla="*/ 0 h 48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51450" h="4816475">
                <a:moveTo>
                  <a:pt x="0" y="0"/>
                </a:moveTo>
                <a:cubicBezTo>
                  <a:pt x="0" y="0"/>
                  <a:pt x="0" y="0"/>
                  <a:pt x="5251450" y="0"/>
                </a:cubicBezTo>
                <a:cubicBezTo>
                  <a:pt x="5251450" y="0"/>
                  <a:pt x="5251450" y="0"/>
                  <a:pt x="5251450" y="3198844"/>
                </a:cubicBezTo>
                <a:cubicBezTo>
                  <a:pt x="4819409" y="4153018"/>
                  <a:pt x="3860896" y="4816475"/>
                  <a:pt x="2747947" y="4816475"/>
                </a:cubicBezTo>
                <a:cubicBezTo>
                  <a:pt x="1230434" y="4816475"/>
                  <a:pt x="0" y="3582984"/>
                  <a:pt x="0" y="2060992"/>
                </a:cubicBezTo>
                <a:cubicBezTo>
                  <a:pt x="0" y="2060992"/>
                  <a:pt x="0" y="2060992"/>
                  <a:pt x="0" y="0"/>
                </a:cubicBezTo>
                <a:close/>
              </a:path>
            </a:pathLst>
          </a:custGeom>
          <a:solidFill>
            <a:schemeClr val="accent6">
              <a:lumMod val="90000"/>
            </a:schemeClr>
          </a:solidFill>
        </p:spPr>
        <p:txBody>
          <a:bodyPr wrap="square" lIns="144000" tIns="144000">
            <a:noAutofit/>
          </a:bodyPr>
          <a:lstStyle>
            <a:lvl1pPr>
              <a:defRPr sz="1400">
                <a:solidFill>
                  <a:schemeClr val="bg1"/>
                </a:solidFill>
              </a:defRPr>
            </a:lvl1pPr>
          </a:lstStyle>
          <a:p>
            <a:r>
              <a:rPr lang="en-US" smtClean="0"/>
              <a:t>Click icon to add picture</a:t>
            </a:r>
            <a:endParaRPr lang="en-GB"/>
          </a:p>
        </p:txBody>
      </p:sp>
      <p:sp>
        <p:nvSpPr>
          <p:cNvPr id="11" name="Freeform 7">
            <a:extLst>
              <a:ext uri="{FF2B5EF4-FFF2-40B4-BE49-F238E27FC236}">
                <a16:creationId xmlns="" xmlns:a16="http://schemas.microsoft.com/office/drawing/2014/main" id="{5E1EC7C4-B361-4504-AACA-92C6878833E5}"/>
              </a:ext>
            </a:extLst>
          </p:cNvPr>
          <p:cNvSpPr>
            <a:spLocks/>
          </p:cNvSpPr>
          <p:nvPr userDrawn="1"/>
        </p:nvSpPr>
        <p:spPr bwMode="auto">
          <a:xfrm>
            <a:off x="6875462" y="4870450"/>
            <a:ext cx="5316538" cy="1987550"/>
          </a:xfrm>
          <a:custGeom>
            <a:avLst/>
            <a:gdLst>
              <a:gd name="T0" fmla="*/ 8906 w 16833"/>
              <a:gd name="T1" fmla="*/ 0 h 6279"/>
              <a:gd name="T2" fmla="*/ 0 w 16833"/>
              <a:gd name="T3" fmla="*/ 6279 h 6279"/>
              <a:gd name="T4" fmla="*/ 16833 w 16833"/>
              <a:gd name="T5" fmla="*/ 6279 h 6279"/>
              <a:gd name="T6" fmla="*/ 16833 w 16833"/>
              <a:gd name="T7" fmla="*/ 4302 h 6279"/>
              <a:gd name="T8" fmla="*/ 8906 w 16833"/>
              <a:gd name="T9" fmla="*/ 0 h 6279"/>
            </a:gdLst>
            <a:ahLst/>
            <a:cxnLst>
              <a:cxn ang="0">
                <a:pos x="T0" y="T1"/>
              </a:cxn>
              <a:cxn ang="0">
                <a:pos x="T2" y="T3"/>
              </a:cxn>
              <a:cxn ang="0">
                <a:pos x="T4" y="T5"/>
              </a:cxn>
              <a:cxn ang="0">
                <a:pos x="T6" y="T7"/>
              </a:cxn>
              <a:cxn ang="0">
                <a:pos x="T8" y="T9"/>
              </a:cxn>
            </a:cxnLst>
            <a:rect l="0" t="0" r="r" b="b"/>
            <a:pathLst>
              <a:path w="16833" h="6279">
                <a:moveTo>
                  <a:pt x="8906" y="0"/>
                </a:moveTo>
                <a:cubicBezTo>
                  <a:pt x="4799" y="0"/>
                  <a:pt x="1304" y="2619"/>
                  <a:pt x="0" y="6279"/>
                </a:cubicBezTo>
                <a:cubicBezTo>
                  <a:pt x="16833" y="6279"/>
                  <a:pt x="16833" y="6279"/>
                  <a:pt x="16833" y="6279"/>
                </a:cubicBezTo>
                <a:cubicBezTo>
                  <a:pt x="16833" y="4302"/>
                  <a:pt x="16833" y="4302"/>
                  <a:pt x="16833" y="4302"/>
                </a:cubicBezTo>
                <a:cubicBezTo>
                  <a:pt x="15147" y="1712"/>
                  <a:pt x="12227" y="0"/>
                  <a:pt x="8906" y="0"/>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GB"/>
          </a:p>
        </p:txBody>
      </p:sp>
      <p:sp>
        <p:nvSpPr>
          <p:cNvPr id="15" name="Text Placeholder 5">
            <a:extLst>
              <a:ext uri="{FF2B5EF4-FFF2-40B4-BE49-F238E27FC236}">
                <a16:creationId xmlns="" xmlns:a16="http://schemas.microsoft.com/office/drawing/2014/main" id="{86A7A4D3-DC75-4624-B5C5-55F94869F68C}"/>
              </a:ext>
            </a:extLst>
          </p:cNvPr>
          <p:cNvSpPr>
            <a:spLocks noGrp="1" noChangeAspect="1"/>
          </p:cNvSpPr>
          <p:nvPr>
            <p:ph type="body" sz="quarter" idx="19" hasCustomPrompt="1"/>
          </p:nvPr>
        </p:nvSpPr>
        <p:spPr>
          <a:xfrm>
            <a:off x="8807877" y="3944914"/>
            <a:ext cx="1699200" cy="1699200"/>
          </a:xfrm>
          <a:blipFill dpi="0" rotWithShape="1">
            <a:blip r:embed="rId2" cstate="screen">
              <a:extLst>
                <a:ext uri="{28A0092B-C50C-407E-A947-70E740481C1C}">
                  <a14:useLocalDpi xmlns:a14="http://schemas.microsoft.com/office/drawing/2010/main"/>
                </a:ext>
              </a:extLst>
            </a:blip>
            <a:srcRect/>
            <a:stretch>
              <a:fillRect/>
            </a:stretch>
          </a:blipFill>
        </p:spPr>
        <p:txBody>
          <a:bodyPr/>
          <a:lstStyle>
            <a:lvl1pPr>
              <a:lnSpc>
                <a:spcPct val="100000"/>
              </a:lnSpc>
              <a:spcBef>
                <a:spcPts val="0"/>
              </a:spcBef>
              <a:spcAft>
                <a:spcPts val="0"/>
              </a:spcAft>
              <a:defRPr sz="200">
                <a:solidFill>
                  <a:schemeClr val="bg1"/>
                </a:solidFill>
              </a:defRPr>
            </a:lvl1pPr>
            <a:lvl2pPr>
              <a:spcBef>
                <a:spcPts val="0"/>
              </a:spcBef>
              <a:defRPr sz="200">
                <a:solidFill>
                  <a:schemeClr val="bg1"/>
                </a:solidFill>
              </a:defRPr>
            </a:lvl2pPr>
            <a:lvl3pPr marL="0" indent="0">
              <a:spcBef>
                <a:spcPts val="0"/>
              </a:spcBef>
              <a:buNone/>
              <a:defRPr sz="200">
                <a:solidFill>
                  <a:schemeClr val="bg1"/>
                </a:solidFill>
              </a:defRPr>
            </a:lvl3pPr>
            <a:lvl4pPr marL="0" indent="0">
              <a:spcBef>
                <a:spcPts val="0"/>
              </a:spcBef>
              <a:buNone/>
              <a:defRPr sz="200">
                <a:solidFill>
                  <a:schemeClr val="bg1"/>
                </a:solidFill>
              </a:defRPr>
            </a:lvl4pPr>
            <a:lvl5pPr marL="0">
              <a:spcBef>
                <a:spcPts val="0"/>
              </a:spcBef>
              <a:defRPr sz="200">
                <a:solidFill>
                  <a:schemeClr val="bg1"/>
                </a:solidFill>
              </a:defRPr>
            </a:lvl5pPr>
            <a:lvl6pPr>
              <a:spcBef>
                <a:spcPts val="0"/>
              </a:spcBef>
              <a:defRPr sz="200">
                <a:solidFill>
                  <a:schemeClr val="bg1"/>
                </a:solidFill>
              </a:defRPr>
            </a:lvl6pPr>
            <a:lvl7pPr>
              <a:spcBef>
                <a:spcPts val="0"/>
              </a:spcBef>
              <a:defRPr sz="200">
                <a:solidFill>
                  <a:schemeClr val="bg1"/>
                </a:solidFill>
              </a:defRPr>
            </a:lvl7pPr>
            <a:lvl8pPr>
              <a:spcBef>
                <a:spcPts val="0"/>
              </a:spcBef>
              <a:defRPr sz="200">
                <a:solidFill>
                  <a:schemeClr val="bg1"/>
                </a:solidFill>
              </a:defRPr>
            </a:lvl8pPr>
            <a:lvl9pPr>
              <a:spcBef>
                <a:spcPts val="0"/>
              </a:spcBef>
              <a:defRPr sz="200">
                <a:solidFill>
                  <a:schemeClr val="bg1"/>
                </a:solidFill>
              </a:defRPr>
            </a:lvl9pPr>
          </a:lstStyle>
          <a:p>
            <a:pPr lvl="0"/>
            <a:r>
              <a:rPr lang="en-US" dirty="0"/>
              <a:t>   </a:t>
            </a:r>
            <a:endParaRPr lang="en-AU" dirty="0"/>
          </a:p>
        </p:txBody>
      </p:sp>
      <p:sp>
        <p:nvSpPr>
          <p:cNvPr id="5" name="Footer Placeholder 4"/>
          <p:cNvSpPr>
            <a:spLocks noGrp="1"/>
          </p:cNvSpPr>
          <p:nvPr>
            <p:ph type="ftr" sz="quarter" idx="11"/>
          </p:nvPr>
        </p:nvSpPr>
        <p:spPr/>
        <p:txBody>
          <a:bodyPr/>
          <a:lstStyle/>
          <a:p>
            <a:r>
              <a:rPr lang="en-AU" dirty="0"/>
              <a:t>Deakin University CRICOS Provider Code: 00113B</a:t>
            </a:r>
            <a:endParaRPr lang="en-GB" dirty="0"/>
          </a:p>
        </p:txBody>
      </p:sp>
      <p:sp>
        <p:nvSpPr>
          <p:cNvPr id="3" name="Subtitle 2"/>
          <p:cNvSpPr>
            <a:spLocks noGrp="1"/>
          </p:cNvSpPr>
          <p:nvPr>
            <p:ph type="subTitle" idx="1" hasCustomPrompt="1"/>
          </p:nvPr>
        </p:nvSpPr>
        <p:spPr>
          <a:xfrm>
            <a:off x="403908" y="3051740"/>
            <a:ext cx="5040000" cy="2206060"/>
          </a:xfrm>
        </p:spPr>
        <p:txBody>
          <a:bodyPr/>
          <a:lstStyle>
            <a:lvl1pPr marL="0" indent="0" algn="l">
              <a:buNone/>
              <a:defRPr sz="25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endParaRPr lang="en-GB" dirty="0"/>
          </a:p>
        </p:txBody>
      </p:sp>
      <p:sp>
        <p:nvSpPr>
          <p:cNvPr id="2" name="Title 1"/>
          <p:cNvSpPr>
            <a:spLocks noGrp="1"/>
          </p:cNvSpPr>
          <p:nvPr>
            <p:ph type="ctrTitle" hasCustomPrompt="1"/>
          </p:nvPr>
        </p:nvSpPr>
        <p:spPr>
          <a:xfrm>
            <a:off x="403907" y="1122363"/>
            <a:ext cx="5040000" cy="1835208"/>
          </a:xfrm>
        </p:spPr>
        <p:txBody>
          <a:bodyPr anchor="b"/>
          <a:lstStyle>
            <a:lvl1pPr algn="l">
              <a:defRPr sz="4500" b="0">
                <a:solidFill>
                  <a:schemeClr val="tx1"/>
                </a:solidFill>
              </a:defRPr>
            </a:lvl1pPr>
          </a:lstStyle>
          <a:p>
            <a:r>
              <a:rPr lang="en-US" dirty="0"/>
              <a:t>Click to add title</a:t>
            </a:r>
            <a:endParaRPr lang="en-GB" dirty="0"/>
          </a:p>
        </p:txBody>
      </p:sp>
    </p:spTree>
    <p:extLst>
      <p:ext uri="{BB962C8B-B14F-4D97-AF65-F5344CB8AC3E}">
        <p14:creationId xmlns:p14="http://schemas.microsoft.com/office/powerpoint/2010/main" val="1343746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Slide A">
    <p:spTree>
      <p:nvGrpSpPr>
        <p:cNvPr id="1" name=""/>
        <p:cNvGrpSpPr/>
        <p:nvPr/>
      </p:nvGrpSpPr>
      <p:grpSpPr>
        <a:xfrm>
          <a:off x="0" y="0"/>
          <a:ext cx="0" cy="0"/>
          <a:chOff x="0" y="0"/>
          <a:chExt cx="0" cy="0"/>
        </a:xfrm>
      </p:grpSpPr>
      <p:sp>
        <p:nvSpPr>
          <p:cNvPr id="36" name="Rectangle 35">
            <a:extLst>
              <a:ext uri="{FF2B5EF4-FFF2-40B4-BE49-F238E27FC236}">
                <a16:creationId xmlns="" xmlns:a16="http://schemas.microsoft.com/office/drawing/2014/main" id="{D0474969-1787-479A-924E-1D2D1F2AE7AC}"/>
              </a:ext>
            </a:extLst>
          </p:cNvPr>
          <p:cNvSpPr/>
          <p:nvPr userDrawn="1"/>
        </p:nvSpPr>
        <p:spPr>
          <a:xfrm>
            <a:off x="0" y="0"/>
            <a:ext cx="1219199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Picture Placeholder 29">
            <a:extLst>
              <a:ext uri="{FF2B5EF4-FFF2-40B4-BE49-F238E27FC236}">
                <a16:creationId xmlns="" xmlns:a16="http://schemas.microsoft.com/office/drawing/2014/main" id="{E7AE052A-B77F-4049-9BBA-BEC841AE0D99}"/>
              </a:ext>
            </a:extLst>
          </p:cNvPr>
          <p:cNvSpPr>
            <a:spLocks noGrp="1"/>
          </p:cNvSpPr>
          <p:nvPr>
            <p:ph type="pic" sz="quarter" idx="14" hasCustomPrompt="1"/>
          </p:nvPr>
        </p:nvSpPr>
        <p:spPr>
          <a:xfrm>
            <a:off x="8326436" y="601980"/>
            <a:ext cx="3865565" cy="5657444"/>
          </a:xfrm>
          <a:custGeom>
            <a:avLst/>
            <a:gdLst>
              <a:gd name="connsiteX0" fmla="*/ 2632641 w 3865565"/>
              <a:gd name="connsiteY0" fmla="*/ 0 h 5657444"/>
              <a:gd name="connsiteX1" fmla="*/ 3039129 w 3865565"/>
              <a:gd name="connsiteY1" fmla="*/ 0 h 5657444"/>
              <a:gd name="connsiteX2" fmla="*/ 3830041 w 3865565"/>
              <a:gd name="connsiteY2" fmla="*/ 172187 h 5657444"/>
              <a:gd name="connsiteX3" fmla="*/ 3865565 w 3865565"/>
              <a:gd name="connsiteY3" fmla="*/ 186581 h 5657444"/>
              <a:gd name="connsiteX4" fmla="*/ 3865565 w 3865565"/>
              <a:gd name="connsiteY4" fmla="*/ 5462255 h 5657444"/>
              <a:gd name="connsiteX5" fmla="*/ 3760710 w 3865565"/>
              <a:gd name="connsiteY5" fmla="*/ 5502445 h 5657444"/>
              <a:gd name="connsiteX6" fmla="*/ 2835885 w 3865565"/>
              <a:gd name="connsiteY6" fmla="*/ 5657444 h 5657444"/>
              <a:gd name="connsiteX7" fmla="*/ 0 w 3865565"/>
              <a:gd name="connsiteY7" fmla="*/ 2825551 h 5657444"/>
              <a:gd name="connsiteX8" fmla="*/ 2632641 w 3865565"/>
              <a:gd name="connsiteY8" fmla="*/ 0 h 5657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65565" h="5657444">
                <a:moveTo>
                  <a:pt x="2632641" y="0"/>
                </a:moveTo>
                <a:lnTo>
                  <a:pt x="3039129" y="0"/>
                </a:lnTo>
                <a:cubicBezTo>
                  <a:pt x="3315017" y="19820"/>
                  <a:pt x="3580980" y="79280"/>
                  <a:pt x="3830041" y="172187"/>
                </a:cubicBezTo>
                <a:lnTo>
                  <a:pt x="3865565" y="186581"/>
                </a:lnTo>
                <a:lnTo>
                  <a:pt x="3865565" y="5462255"/>
                </a:lnTo>
                <a:lnTo>
                  <a:pt x="3760710" y="5502445"/>
                </a:lnTo>
                <a:cubicBezTo>
                  <a:pt x="3470525" y="5602939"/>
                  <a:pt x="3159407" y="5657444"/>
                  <a:pt x="2835885" y="5657444"/>
                </a:cubicBezTo>
                <a:cubicBezTo>
                  <a:pt x="1270273" y="5657444"/>
                  <a:pt x="0" y="4388959"/>
                  <a:pt x="0" y="2825551"/>
                </a:cubicBezTo>
                <a:cubicBezTo>
                  <a:pt x="0" y="1328738"/>
                  <a:pt x="1162300" y="104650"/>
                  <a:pt x="2632641" y="0"/>
                </a:cubicBezTo>
                <a:close/>
              </a:path>
            </a:pathLst>
          </a:custGeom>
          <a:solidFill>
            <a:schemeClr val="bg1">
              <a:lumMod val="75000"/>
            </a:schemeClr>
          </a:solidFill>
        </p:spPr>
        <p:txBody>
          <a:bodyPr wrap="square" tIns="1548000">
            <a:noAutofit/>
          </a:bodyPr>
          <a:lstStyle>
            <a:lvl1pPr algn="ctr">
              <a:defRPr sz="1400">
                <a:solidFill>
                  <a:schemeClr val="bg1"/>
                </a:solidFill>
              </a:defRPr>
            </a:lvl1pPr>
          </a:lstStyle>
          <a:p>
            <a:r>
              <a:rPr lang="en-AU" sz="1400" dirty="0"/>
              <a:t>Click Icon to Add Image</a:t>
            </a:r>
            <a:endParaRPr lang="en-AU" dirty="0"/>
          </a:p>
        </p:txBody>
      </p:sp>
      <p:sp>
        <p:nvSpPr>
          <p:cNvPr id="19" name="Freeform: Shape 18">
            <a:extLst>
              <a:ext uri="{FF2B5EF4-FFF2-40B4-BE49-F238E27FC236}">
                <a16:creationId xmlns="" xmlns:a16="http://schemas.microsoft.com/office/drawing/2014/main" id="{AC22E693-5B73-479C-B297-AC021617C7C9}"/>
              </a:ext>
            </a:extLst>
          </p:cNvPr>
          <p:cNvSpPr>
            <a:spLocks/>
          </p:cNvSpPr>
          <p:nvPr userDrawn="1"/>
        </p:nvSpPr>
        <p:spPr bwMode="auto">
          <a:xfrm>
            <a:off x="0" y="601980"/>
            <a:ext cx="8245719" cy="5657444"/>
          </a:xfrm>
          <a:custGeom>
            <a:avLst/>
            <a:gdLst>
              <a:gd name="connsiteX0" fmla="*/ 0 w 8245719"/>
              <a:gd name="connsiteY0" fmla="*/ 0 h 5657444"/>
              <a:gd name="connsiteX1" fmla="*/ 2413221 w 8245719"/>
              <a:gd name="connsiteY1" fmla="*/ 0 h 5657444"/>
              <a:gd name="connsiteX2" fmla="*/ 2560722 w 8245719"/>
              <a:gd name="connsiteY2" fmla="*/ 0 h 5657444"/>
              <a:gd name="connsiteX3" fmla="*/ 2686080 w 8245719"/>
              <a:gd name="connsiteY3" fmla="*/ 0 h 5657444"/>
              <a:gd name="connsiteX4" fmla="*/ 5416593 w 8245719"/>
              <a:gd name="connsiteY4" fmla="*/ 0 h 5657444"/>
              <a:gd name="connsiteX5" fmla="*/ 8245719 w 8245719"/>
              <a:gd name="connsiteY5" fmla="*/ 2828722 h 5657444"/>
              <a:gd name="connsiteX6" fmla="*/ 5416593 w 8245719"/>
              <a:gd name="connsiteY6" fmla="*/ 5657444 h 5657444"/>
              <a:gd name="connsiteX7" fmla="*/ 2571602 w 8245719"/>
              <a:gd name="connsiteY7" fmla="*/ 5657444 h 5657444"/>
              <a:gd name="connsiteX8" fmla="*/ 2560722 w 8245719"/>
              <a:gd name="connsiteY8" fmla="*/ 5657444 h 5657444"/>
              <a:gd name="connsiteX9" fmla="*/ 2504877 w 8245719"/>
              <a:gd name="connsiteY9" fmla="*/ 5657444 h 5657444"/>
              <a:gd name="connsiteX10" fmla="*/ 2413221 w 8245719"/>
              <a:gd name="connsiteY10" fmla="*/ 5657444 h 5657444"/>
              <a:gd name="connsiteX11" fmla="*/ 0 w 8245719"/>
              <a:gd name="connsiteY11" fmla="*/ 5657444 h 5657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45719" h="5657444">
                <a:moveTo>
                  <a:pt x="0" y="0"/>
                </a:moveTo>
                <a:lnTo>
                  <a:pt x="2413221" y="0"/>
                </a:lnTo>
                <a:lnTo>
                  <a:pt x="2560722" y="0"/>
                </a:lnTo>
                <a:lnTo>
                  <a:pt x="2686080" y="0"/>
                </a:lnTo>
                <a:cubicBezTo>
                  <a:pt x="5416593" y="0"/>
                  <a:pt x="5416593" y="0"/>
                  <a:pt x="5416593" y="0"/>
                </a:cubicBezTo>
                <a:cubicBezTo>
                  <a:pt x="6978474" y="0"/>
                  <a:pt x="8245719" y="1267065"/>
                  <a:pt x="8245719" y="2828722"/>
                </a:cubicBezTo>
                <a:cubicBezTo>
                  <a:pt x="8245719" y="4390380"/>
                  <a:pt x="6978474" y="5657444"/>
                  <a:pt x="5416593" y="5657444"/>
                </a:cubicBezTo>
                <a:cubicBezTo>
                  <a:pt x="3539486" y="5657444"/>
                  <a:pt x="2835570" y="5657444"/>
                  <a:pt x="2571602" y="5657444"/>
                </a:cubicBezTo>
                <a:lnTo>
                  <a:pt x="2560722" y="5657444"/>
                </a:lnTo>
                <a:lnTo>
                  <a:pt x="2504877" y="5657444"/>
                </a:lnTo>
                <a:cubicBezTo>
                  <a:pt x="2413221" y="5657444"/>
                  <a:pt x="2413221" y="5657444"/>
                  <a:pt x="2413221" y="5657444"/>
                </a:cubicBezTo>
                <a:lnTo>
                  <a:pt x="0" y="5657444"/>
                </a:lnTo>
                <a:close/>
              </a:path>
            </a:pathLst>
          </a:custGeom>
          <a:solidFill>
            <a:schemeClr val="tx2"/>
          </a:solidFill>
          <a:ln>
            <a:noFill/>
          </a:ln>
        </p:spPr>
        <p:txBody>
          <a:bodyPr vert="horz" wrap="square" lIns="91440" tIns="45720" rIns="91440" bIns="45720" numCol="1" anchor="t" anchorCtr="0" compatLnSpc="1">
            <a:prstTxWarp prst="textNoShape">
              <a:avLst/>
            </a:prstTxWarp>
            <a:noAutofit/>
          </a:bodyPr>
          <a:lstStyle/>
          <a:p>
            <a:endParaRPr lang="en-AU"/>
          </a:p>
        </p:txBody>
      </p:sp>
      <p:sp>
        <p:nvSpPr>
          <p:cNvPr id="9" name="Text Placeholder 5">
            <a:extLst>
              <a:ext uri="{FF2B5EF4-FFF2-40B4-BE49-F238E27FC236}">
                <a16:creationId xmlns="" xmlns:a16="http://schemas.microsoft.com/office/drawing/2014/main" id="{9017768F-8DC2-477F-9ECD-81F29364F3DD}"/>
              </a:ext>
            </a:extLst>
          </p:cNvPr>
          <p:cNvSpPr>
            <a:spLocks noGrp="1" noChangeAspect="1"/>
          </p:cNvSpPr>
          <p:nvPr>
            <p:ph type="body" sz="quarter" idx="19" hasCustomPrompt="1"/>
          </p:nvPr>
        </p:nvSpPr>
        <p:spPr>
          <a:xfrm>
            <a:off x="7476836" y="2579400"/>
            <a:ext cx="1699200" cy="1699200"/>
          </a:xfrm>
          <a:blipFill dpi="0" rotWithShape="1">
            <a:blip r:embed="rId2" cstate="screen">
              <a:extLst>
                <a:ext uri="{28A0092B-C50C-407E-A947-70E740481C1C}">
                  <a14:useLocalDpi xmlns:a14="http://schemas.microsoft.com/office/drawing/2010/main"/>
                </a:ext>
              </a:extLst>
            </a:blip>
            <a:srcRect/>
            <a:stretch>
              <a:fillRect/>
            </a:stretch>
          </a:blipFill>
        </p:spPr>
        <p:txBody>
          <a:bodyPr/>
          <a:lstStyle>
            <a:lvl1pPr>
              <a:lnSpc>
                <a:spcPct val="100000"/>
              </a:lnSpc>
              <a:spcBef>
                <a:spcPts val="0"/>
              </a:spcBef>
              <a:spcAft>
                <a:spcPts val="0"/>
              </a:spcAft>
              <a:defRPr sz="200">
                <a:solidFill>
                  <a:schemeClr val="bg1"/>
                </a:solidFill>
              </a:defRPr>
            </a:lvl1pPr>
            <a:lvl2pPr>
              <a:spcBef>
                <a:spcPts val="0"/>
              </a:spcBef>
              <a:defRPr sz="200">
                <a:solidFill>
                  <a:schemeClr val="bg1"/>
                </a:solidFill>
              </a:defRPr>
            </a:lvl2pPr>
            <a:lvl3pPr marL="0" indent="0">
              <a:spcBef>
                <a:spcPts val="0"/>
              </a:spcBef>
              <a:buNone/>
              <a:defRPr sz="200">
                <a:solidFill>
                  <a:schemeClr val="bg1"/>
                </a:solidFill>
              </a:defRPr>
            </a:lvl3pPr>
            <a:lvl4pPr marL="0" indent="0">
              <a:spcBef>
                <a:spcPts val="0"/>
              </a:spcBef>
              <a:buNone/>
              <a:defRPr sz="200">
                <a:solidFill>
                  <a:schemeClr val="bg1"/>
                </a:solidFill>
              </a:defRPr>
            </a:lvl4pPr>
            <a:lvl5pPr marL="0">
              <a:spcBef>
                <a:spcPts val="0"/>
              </a:spcBef>
              <a:defRPr sz="200">
                <a:solidFill>
                  <a:schemeClr val="bg1"/>
                </a:solidFill>
              </a:defRPr>
            </a:lvl5pPr>
            <a:lvl6pPr>
              <a:spcBef>
                <a:spcPts val="0"/>
              </a:spcBef>
              <a:defRPr sz="200">
                <a:solidFill>
                  <a:schemeClr val="bg1"/>
                </a:solidFill>
              </a:defRPr>
            </a:lvl6pPr>
            <a:lvl7pPr>
              <a:spcBef>
                <a:spcPts val="0"/>
              </a:spcBef>
              <a:defRPr sz="200">
                <a:solidFill>
                  <a:schemeClr val="bg1"/>
                </a:solidFill>
              </a:defRPr>
            </a:lvl7pPr>
            <a:lvl8pPr>
              <a:spcBef>
                <a:spcPts val="0"/>
              </a:spcBef>
              <a:defRPr sz="200">
                <a:solidFill>
                  <a:schemeClr val="bg1"/>
                </a:solidFill>
              </a:defRPr>
            </a:lvl8pPr>
            <a:lvl9pPr>
              <a:spcBef>
                <a:spcPts val="0"/>
              </a:spcBef>
              <a:defRPr sz="200">
                <a:solidFill>
                  <a:schemeClr val="bg1"/>
                </a:solidFill>
              </a:defRPr>
            </a:lvl9pPr>
          </a:lstStyle>
          <a:p>
            <a:pPr lvl="0"/>
            <a:r>
              <a:rPr lang="en-US" dirty="0"/>
              <a:t>   </a:t>
            </a:r>
            <a:endParaRPr lang="en-AU" dirty="0"/>
          </a:p>
        </p:txBody>
      </p:sp>
      <p:sp>
        <p:nvSpPr>
          <p:cNvPr id="5" name="Footer Placeholder 4"/>
          <p:cNvSpPr>
            <a:spLocks noGrp="1"/>
          </p:cNvSpPr>
          <p:nvPr userDrawn="1">
            <p:ph type="ftr" sz="quarter" idx="11"/>
          </p:nvPr>
        </p:nvSpPr>
        <p:spPr/>
        <p:txBody>
          <a:bodyPr/>
          <a:lstStyle/>
          <a:p>
            <a:r>
              <a:rPr lang="en-AU" dirty="0"/>
              <a:t>Deakin University CRICOS Provider Code: 00113B</a:t>
            </a:r>
            <a:endParaRPr lang="en-GB" dirty="0"/>
          </a:p>
        </p:txBody>
      </p:sp>
      <p:sp>
        <p:nvSpPr>
          <p:cNvPr id="11" name="Text Placeholder 5">
            <a:extLst>
              <a:ext uri="{FF2B5EF4-FFF2-40B4-BE49-F238E27FC236}">
                <a16:creationId xmlns="" xmlns:a16="http://schemas.microsoft.com/office/drawing/2014/main" id="{B36ACC5A-D2CF-40E7-8984-09E0560FD4B7}"/>
              </a:ext>
            </a:extLst>
          </p:cNvPr>
          <p:cNvSpPr>
            <a:spLocks noGrp="1"/>
          </p:cNvSpPr>
          <p:nvPr userDrawn="1">
            <p:ph type="body" sz="quarter" idx="13" hasCustomPrompt="1"/>
          </p:nvPr>
        </p:nvSpPr>
        <p:spPr>
          <a:xfrm>
            <a:off x="584954" y="3212433"/>
            <a:ext cx="6040436" cy="2117140"/>
          </a:xfrm>
        </p:spPr>
        <p:txBody>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2500">
                <a:solidFill>
                  <a:schemeClr val="bg1"/>
                </a:solidFill>
              </a:defRPr>
            </a:lvl1pPr>
            <a:lvl2pPr>
              <a:spcBef>
                <a:spcPts val="0"/>
              </a:spcBef>
              <a:defRPr sz="2500">
                <a:solidFill>
                  <a:schemeClr val="bg1"/>
                </a:solidFill>
              </a:defRPr>
            </a:lvl2pPr>
            <a:lvl3pPr marL="0" indent="0">
              <a:spcBef>
                <a:spcPts val="0"/>
              </a:spcBef>
              <a:buNone/>
              <a:defRPr sz="2500">
                <a:solidFill>
                  <a:schemeClr val="bg1"/>
                </a:solidFill>
              </a:defRPr>
            </a:lvl3pPr>
            <a:lvl4pPr marL="0" indent="0">
              <a:spcBef>
                <a:spcPts val="0"/>
              </a:spcBef>
              <a:buNone/>
              <a:defRPr sz="2500">
                <a:solidFill>
                  <a:schemeClr val="bg1"/>
                </a:solidFill>
              </a:defRPr>
            </a:lvl4pPr>
            <a:lvl5pPr marL="0">
              <a:spcBef>
                <a:spcPts val="0"/>
              </a:spcBef>
              <a:defRPr sz="2500">
                <a:solidFill>
                  <a:schemeClr val="bg1"/>
                </a:solidFill>
              </a:defRPr>
            </a:lvl5pPr>
            <a:lvl6pPr>
              <a:spcBef>
                <a:spcPts val="0"/>
              </a:spcBef>
              <a:defRPr sz="2500">
                <a:solidFill>
                  <a:schemeClr val="bg1"/>
                </a:solidFill>
              </a:defRPr>
            </a:lvl6pPr>
            <a:lvl7pPr>
              <a:spcBef>
                <a:spcPts val="0"/>
              </a:spcBef>
              <a:defRPr sz="2500">
                <a:solidFill>
                  <a:schemeClr val="bg1"/>
                </a:solidFill>
              </a:defRPr>
            </a:lvl7pPr>
            <a:lvl8pPr>
              <a:spcBef>
                <a:spcPts val="0"/>
              </a:spcBef>
              <a:defRPr sz="2500">
                <a:solidFill>
                  <a:schemeClr val="bg1"/>
                </a:solidFill>
              </a:defRPr>
            </a:lvl8pPr>
            <a:lvl9pPr>
              <a:spcBef>
                <a:spcPts val="0"/>
              </a:spcBef>
              <a:defRPr sz="2500">
                <a:solidFill>
                  <a:schemeClr val="bg1"/>
                </a:solidFill>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Click to add subtitle</a:t>
            </a:r>
            <a:endParaRPr lang="en-GB" dirty="0"/>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endParaRPr lang="en-AU" dirty="0"/>
          </a:p>
        </p:txBody>
      </p:sp>
      <p:sp>
        <p:nvSpPr>
          <p:cNvPr id="2" name="Title 1"/>
          <p:cNvSpPr>
            <a:spLocks noGrp="1"/>
          </p:cNvSpPr>
          <p:nvPr userDrawn="1">
            <p:ph type="title" hasCustomPrompt="1"/>
          </p:nvPr>
        </p:nvSpPr>
        <p:spPr>
          <a:xfrm>
            <a:off x="585538" y="1693697"/>
            <a:ext cx="6039852" cy="1490662"/>
          </a:xfrm>
        </p:spPr>
        <p:txBody>
          <a:bodyPr anchor="b"/>
          <a:lstStyle>
            <a:lvl1pPr>
              <a:defRPr sz="4500" b="0">
                <a:solidFill>
                  <a:schemeClr val="bg1"/>
                </a:solidFill>
              </a:defRPr>
            </a:lvl1pPr>
          </a:lstStyle>
          <a:p>
            <a:r>
              <a:rPr lang="en-US" dirty="0"/>
              <a:t>Click to add title</a:t>
            </a:r>
            <a:endParaRPr lang="en-GB" dirty="0"/>
          </a:p>
        </p:txBody>
      </p:sp>
      <p:sp>
        <p:nvSpPr>
          <p:cNvPr id="3" name="Date Placeholder 2">
            <a:extLst>
              <a:ext uri="{FF2B5EF4-FFF2-40B4-BE49-F238E27FC236}">
                <a16:creationId xmlns="" xmlns:a16="http://schemas.microsoft.com/office/drawing/2014/main" id="{CAB5E3CE-8CB8-4B24-9C3C-7FB9A7F935DB}"/>
              </a:ext>
            </a:extLst>
          </p:cNvPr>
          <p:cNvSpPr>
            <a:spLocks noGrp="1"/>
          </p:cNvSpPr>
          <p:nvPr>
            <p:ph type="dt" sz="half" idx="20"/>
          </p:nvPr>
        </p:nvSpPr>
        <p:spPr/>
        <p:txBody>
          <a:bodyPr/>
          <a:lstStyle/>
          <a:p>
            <a:endParaRPr lang="en-GB" dirty="0"/>
          </a:p>
        </p:txBody>
      </p:sp>
      <p:sp>
        <p:nvSpPr>
          <p:cNvPr id="4" name="Slide Number Placeholder 3">
            <a:extLst>
              <a:ext uri="{FF2B5EF4-FFF2-40B4-BE49-F238E27FC236}">
                <a16:creationId xmlns="" xmlns:a16="http://schemas.microsoft.com/office/drawing/2014/main" id="{E49D1FA1-B828-46C4-A5A6-45C61AEB1392}"/>
              </a:ext>
            </a:extLst>
          </p:cNvPr>
          <p:cNvSpPr>
            <a:spLocks noGrp="1"/>
          </p:cNvSpPr>
          <p:nvPr>
            <p:ph type="sldNum" sz="quarter" idx="21"/>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3635030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B">
    <p:spTree>
      <p:nvGrpSpPr>
        <p:cNvPr id="1" name=""/>
        <p:cNvGrpSpPr/>
        <p:nvPr/>
      </p:nvGrpSpPr>
      <p:grpSpPr>
        <a:xfrm>
          <a:off x="0" y="0"/>
          <a:ext cx="0" cy="0"/>
          <a:chOff x="0" y="0"/>
          <a:chExt cx="0" cy="0"/>
        </a:xfrm>
      </p:grpSpPr>
      <p:sp>
        <p:nvSpPr>
          <p:cNvPr id="52" name="Rectangle 51">
            <a:extLst>
              <a:ext uri="{FF2B5EF4-FFF2-40B4-BE49-F238E27FC236}">
                <a16:creationId xmlns="" xmlns:a16="http://schemas.microsoft.com/office/drawing/2014/main" id="{67BA4DE8-38D7-442D-A110-51B4EF65A77C}"/>
              </a:ext>
            </a:extLst>
          </p:cNvPr>
          <p:cNvSpPr/>
          <p:nvPr userDrawn="1"/>
        </p:nvSpPr>
        <p:spPr>
          <a:xfrm>
            <a:off x="0" y="0"/>
            <a:ext cx="121919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Picture Placeholder 52">
            <a:extLst>
              <a:ext uri="{FF2B5EF4-FFF2-40B4-BE49-F238E27FC236}">
                <a16:creationId xmlns="" xmlns:a16="http://schemas.microsoft.com/office/drawing/2014/main" id="{A8485562-E630-4C57-98C3-B101EF15FC6C}"/>
              </a:ext>
            </a:extLst>
          </p:cNvPr>
          <p:cNvSpPr>
            <a:spLocks noGrp="1"/>
          </p:cNvSpPr>
          <p:nvPr>
            <p:ph type="pic" sz="quarter" idx="14" hasCustomPrompt="1"/>
          </p:nvPr>
        </p:nvSpPr>
        <p:spPr>
          <a:xfrm>
            <a:off x="2769693" y="-3667"/>
            <a:ext cx="9422307" cy="6876000"/>
          </a:xfrm>
          <a:custGeom>
            <a:avLst/>
            <a:gdLst>
              <a:gd name="connsiteX0" fmla="*/ 3980197 w 9422307"/>
              <a:gd name="connsiteY0" fmla="*/ 0 h 6858000"/>
              <a:gd name="connsiteX1" fmla="*/ 9422307 w 9422307"/>
              <a:gd name="connsiteY1" fmla="*/ 0 h 6858000"/>
              <a:gd name="connsiteX2" fmla="*/ 9422307 w 9422307"/>
              <a:gd name="connsiteY2" fmla="*/ 6858000 h 6858000"/>
              <a:gd name="connsiteX3" fmla="*/ 0 w 9422307"/>
              <a:gd name="connsiteY3" fmla="*/ 6858000 h 6858000"/>
              <a:gd name="connsiteX4" fmla="*/ 1570767 w 9422307"/>
              <a:gd name="connsiteY4" fmla="*/ 4150214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22307" h="6858000">
                <a:moveTo>
                  <a:pt x="3980197" y="0"/>
                </a:moveTo>
                <a:lnTo>
                  <a:pt x="9422307" y="0"/>
                </a:lnTo>
                <a:lnTo>
                  <a:pt x="9422307" y="6858000"/>
                </a:lnTo>
                <a:lnTo>
                  <a:pt x="0" y="6858000"/>
                </a:lnTo>
                <a:lnTo>
                  <a:pt x="1570767" y="4150214"/>
                </a:lnTo>
                <a:close/>
              </a:path>
            </a:pathLst>
          </a:custGeom>
          <a:solidFill>
            <a:schemeClr val="bg1">
              <a:lumMod val="75000"/>
            </a:schemeClr>
          </a:solidFill>
        </p:spPr>
        <p:txBody>
          <a:bodyPr wrap="square" tIns="144000" rIns="180000">
            <a:noAutofit/>
          </a:bodyPr>
          <a:lstStyle>
            <a:lvl1pPr algn="r">
              <a:defRPr sz="1400">
                <a:solidFill>
                  <a:schemeClr val="bg1"/>
                </a:solidFill>
              </a:defRPr>
            </a:lvl1pPr>
          </a:lstStyle>
          <a:p>
            <a:r>
              <a:rPr lang="en-AU" dirty="0"/>
              <a:t>Click Icon to Add Image</a:t>
            </a:r>
          </a:p>
        </p:txBody>
      </p:sp>
      <p:sp>
        <p:nvSpPr>
          <p:cNvPr id="44" name="Freeform: Shape 43">
            <a:extLst>
              <a:ext uri="{FF2B5EF4-FFF2-40B4-BE49-F238E27FC236}">
                <a16:creationId xmlns="" xmlns:a16="http://schemas.microsoft.com/office/drawing/2014/main" id="{97A055C5-456B-4769-A5F8-9C3D2A1ADEE2}"/>
              </a:ext>
            </a:extLst>
          </p:cNvPr>
          <p:cNvSpPr/>
          <p:nvPr userDrawn="1"/>
        </p:nvSpPr>
        <p:spPr>
          <a:xfrm>
            <a:off x="1" y="5265083"/>
            <a:ext cx="924688" cy="1596583"/>
          </a:xfrm>
          <a:custGeom>
            <a:avLst/>
            <a:gdLst>
              <a:gd name="connsiteX0" fmla="*/ 0 w 924688"/>
              <a:gd name="connsiteY0" fmla="*/ 0 h 1596583"/>
              <a:gd name="connsiteX1" fmla="*/ 924688 w 924688"/>
              <a:gd name="connsiteY1" fmla="*/ 1596583 h 1596583"/>
              <a:gd name="connsiteX2" fmla="*/ 0 w 924688"/>
              <a:gd name="connsiteY2" fmla="*/ 1596583 h 1596583"/>
              <a:gd name="connsiteX3" fmla="*/ 0 w 924688"/>
              <a:gd name="connsiteY3" fmla="*/ 0 h 1596583"/>
            </a:gdLst>
            <a:ahLst/>
            <a:cxnLst>
              <a:cxn ang="0">
                <a:pos x="connsiteX0" y="connsiteY0"/>
              </a:cxn>
              <a:cxn ang="0">
                <a:pos x="connsiteX1" y="connsiteY1"/>
              </a:cxn>
              <a:cxn ang="0">
                <a:pos x="connsiteX2" y="connsiteY2"/>
              </a:cxn>
              <a:cxn ang="0">
                <a:pos x="connsiteX3" y="connsiteY3"/>
              </a:cxn>
            </a:cxnLst>
            <a:rect l="l" t="t" r="r" b="b"/>
            <a:pathLst>
              <a:path w="924688" h="1596583">
                <a:moveTo>
                  <a:pt x="0" y="0"/>
                </a:moveTo>
                <a:lnTo>
                  <a:pt x="924688" y="1596583"/>
                </a:lnTo>
                <a:lnTo>
                  <a:pt x="0" y="1596583"/>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12" name="Text Placeholder 5">
            <a:extLst>
              <a:ext uri="{FF2B5EF4-FFF2-40B4-BE49-F238E27FC236}">
                <a16:creationId xmlns="" xmlns:a16="http://schemas.microsoft.com/office/drawing/2014/main" id="{BA07B5EF-3EE8-4180-965B-121B37F648B0}"/>
              </a:ext>
            </a:extLst>
          </p:cNvPr>
          <p:cNvSpPr>
            <a:spLocks noGrp="1" noChangeAspect="1"/>
          </p:cNvSpPr>
          <p:nvPr>
            <p:ph type="body" sz="quarter" idx="19" hasCustomPrompt="1"/>
          </p:nvPr>
        </p:nvSpPr>
        <p:spPr>
          <a:xfrm>
            <a:off x="10928916" y="5592758"/>
            <a:ext cx="1062000" cy="1062000"/>
          </a:xfrm>
          <a:blipFill dpi="0" rotWithShape="1">
            <a:blip r:embed="rId2" cstate="screen">
              <a:extLst>
                <a:ext uri="{28A0092B-C50C-407E-A947-70E740481C1C}">
                  <a14:useLocalDpi xmlns:a14="http://schemas.microsoft.com/office/drawing/2010/main"/>
                </a:ext>
              </a:extLst>
            </a:blip>
            <a:srcRect/>
            <a:stretch>
              <a:fillRect/>
            </a:stretch>
          </a:blipFill>
        </p:spPr>
        <p:txBody>
          <a:bodyPr/>
          <a:lstStyle>
            <a:lvl1pPr>
              <a:lnSpc>
                <a:spcPct val="100000"/>
              </a:lnSpc>
              <a:spcBef>
                <a:spcPts val="0"/>
              </a:spcBef>
              <a:spcAft>
                <a:spcPts val="0"/>
              </a:spcAft>
              <a:defRPr sz="200">
                <a:solidFill>
                  <a:schemeClr val="bg1"/>
                </a:solidFill>
              </a:defRPr>
            </a:lvl1pPr>
            <a:lvl2pPr>
              <a:spcBef>
                <a:spcPts val="0"/>
              </a:spcBef>
              <a:defRPr sz="200">
                <a:solidFill>
                  <a:schemeClr val="bg1"/>
                </a:solidFill>
              </a:defRPr>
            </a:lvl2pPr>
            <a:lvl3pPr marL="0" indent="0">
              <a:spcBef>
                <a:spcPts val="0"/>
              </a:spcBef>
              <a:buNone/>
              <a:defRPr sz="200">
                <a:solidFill>
                  <a:schemeClr val="bg1"/>
                </a:solidFill>
              </a:defRPr>
            </a:lvl3pPr>
            <a:lvl4pPr marL="0" indent="0">
              <a:spcBef>
                <a:spcPts val="0"/>
              </a:spcBef>
              <a:buNone/>
              <a:defRPr sz="200">
                <a:solidFill>
                  <a:schemeClr val="bg1"/>
                </a:solidFill>
              </a:defRPr>
            </a:lvl4pPr>
            <a:lvl5pPr marL="0">
              <a:spcBef>
                <a:spcPts val="0"/>
              </a:spcBef>
              <a:defRPr sz="200">
                <a:solidFill>
                  <a:schemeClr val="bg1"/>
                </a:solidFill>
              </a:defRPr>
            </a:lvl5pPr>
            <a:lvl6pPr>
              <a:spcBef>
                <a:spcPts val="0"/>
              </a:spcBef>
              <a:defRPr sz="200">
                <a:solidFill>
                  <a:schemeClr val="bg1"/>
                </a:solidFill>
              </a:defRPr>
            </a:lvl6pPr>
            <a:lvl7pPr>
              <a:spcBef>
                <a:spcPts val="0"/>
              </a:spcBef>
              <a:defRPr sz="200">
                <a:solidFill>
                  <a:schemeClr val="bg1"/>
                </a:solidFill>
              </a:defRPr>
            </a:lvl7pPr>
            <a:lvl8pPr>
              <a:spcBef>
                <a:spcPts val="0"/>
              </a:spcBef>
              <a:defRPr sz="200">
                <a:solidFill>
                  <a:schemeClr val="bg1"/>
                </a:solidFill>
              </a:defRPr>
            </a:lvl8pPr>
            <a:lvl9pPr>
              <a:spcBef>
                <a:spcPts val="0"/>
              </a:spcBef>
              <a:defRPr sz="200">
                <a:solidFill>
                  <a:schemeClr val="bg1"/>
                </a:solidFill>
              </a:defRPr>
            </a:lvl9pPr>
          </a:lstStyle>
          <a:p>
            <a:pPr lvl="0"/>
            <a:r>
              <a:rPr lang="en-US" dirty="0"/>
              <a:t>   </a:t>
            </a:r>
            <a:endParaRPr lang="en-AU" dirty="0"/>
          </a:p>
        </p:txBody>
      </p:sp>
      <p:sp>
        <p:nvSpPr>
          <p:cNvPr id="5" name="Footer Placeholder 4"/>
          <p:cNvSpPr>
            <a:spLocks noGrp="1"/>
          </p:cNvSpPr>
          <p:nvPr userDrawn="1">
            <p:ph type="ftr" sz="quarter" idx="11"/>
          </p:nvPr>
        </p:nvSpPr>
        <p:spPr>
          <a:xfrm>
            <a:off x="3022977" y="6538912"/>
            <a:ext cx="6624000" cy="204248"/>
          </a:xfrm>
        </p:spPr>
        <p:txBody>
          <a:bodyPr/>
          <a:lstStyle/>
          <a:p>
            <a:r>
              <a:rPr lang="en-AU" dirty="0"/>
              <a:t>Deakin University CRICOS Provider Code: 00113B</a:t>
            </a:r>
            <a:endParaRPr lang="en-GB" dirty="0"/>
          </a:p>
        </p:txBody>
      </p:sp>
      <p:sp>
        <p:nvSpPr>
          <p:cNvPr id="11" name="Text Placeholder 5">
            <a:extLst>
              <a:ext uri="{FF2B5EF4-FFF2-40B4-BE49-F238E27FC236}">
                <a16:creationId xmlns="" xmlns:a16="http://schemas.microsoft.com/office/drawing/2014/main" id="{B36ACC5A-D2CF-40E7-8984-09E0560FD4B7}"/>
              </a:ext>
            </a:extLst>
          </p:cNvPr>
          <p:cNvSpPr>
            <a:spLocks noGrp="1"/>
          </p:cNvSpPr>
          <p:nvPr userDrawn="1">
            <p:ph type="body" sz="quarter" idx="13" hasCustomPrompt="1"/>
          </p:nvPr>
        </p:nvSpPr>
        <p:spPr>
          <a:xfrm>
            <a:off x="584954" y="2074841"/>
            <a:ext cx="4952246" cy="2117140"/>
          </a:xfrm>
        </p:spPr>
        <p:txBody>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2500">
                <a:solidFill>
                  <a:schemeClr val="bg1"/>
                </a:solidFill>
              </a:defRPr>
            </a:lvl1pPr>
            <a:lvl2pPr>
              <a:spcBef>
                <a:spcPts val="0"/>
              </a:spcBef>
              <a:defRPr sz="2500">
                <a:solidFill>
                  <a:schemeClr val="bg1"/>
                </a:solidFill>
              </a:defRPr>
            </a:lvl2pPr>
            <a:lvl3pPr marL="0" indent="0">
              <a:spcBef>
                <a:spcPts val="0"/>
              </a:spcBef>
              <a:buNone/>
              <a:defRPr sz="2500">
                <a:solidFill>
                  <a:schemeClr val="bg1"/>
                </a:solidFill>
              </a:defRPr>
            </a:lvl3pPr>
            <a:lvl4pPr marL="0" indent="0">
              <a:spcBef>
                <a:spcPts val="0"/>
              </a:spcBef>
              <a:buNone/>
              <a:defRPr sz="2500">
                <a:solidFill>
                  <a:schemeClr val="bg1"/>
                </a:solidFill>
              </a:defRPr>
            </a:lvl4pPr>
            <a:lvl5pPr marL="0">
              <a:spcBef>
                <a:spcPts val="0"/>
              </a:spcBef>
              <a:defRPr sz="2500">
                <a:solidFill>
                  <a:schemeClr val="bg1"/>
                </a:solidFill>
              </a:defRPr>
            </a:lvl5pPr>
            <a:lvl6pPr>
              <a:spcBef>
                <a:spcPts val="0"/>
              </a:spcBef>
              <a:defRPr sz="2500">
                <a:solidFill>
                  <a:schemeClr val="bg1"/>
                </a:solidFill>
              </a:defRPr>
            </a:lvl6pPr>
            <a:lvl7pPr>
              <a:spcBef>
                <a:spcPts val="0"/>
              </a:spcBef>
              <a:defRPr sz="2500">
                <a:solidFill>
                  <a:schemeClr val="bg1"/>
                </a:solidFill>
              </a:defRPr>
            </a:lvl7pPr>
            <a:lvl8pPr>
              <a:spcBef>
                <a:spcPts val="0"/>
              </a:spcBef>
              <a:defRPr sz="2500">
                <a:solidFill>
                  <a:schemeClr val="bg1"/>
                </a:solidFill>
              </a:defRPr>
            </a:lvl8pPr>
            <a:lvl9pPr>
              <a:spcBef>
                <a:spcPts val="0"/>
              </a:spcBef>
              <a:defRPr sz="2500">
                <a:solidFill>
                  <a:schemeClr val="bg1"/>
                </a:solidFill>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Click to add subtitle</a:t>
            </a:r>
            <a:endParaRPr lang="en-GB" dirty="0"/>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endParaRPr lang="en-AU" dirty="0"/>
          </a:p>
        </p:txBody>
      </p:sp>
      <p:sp>
        <p:nvSpPr>
          <p:cNvPr id="2" name="Title 1"/>
          <p:cNvSpPr>
            <a:spLocks noGrp="1"/>
          </p:cNvSpPr>
          <p:nvPr userDrawn="1">
            <p:ph type="title" hasCustomPrompt="1"/>
          </p:nvPr>
        </p:nvSpPr>
        <p:spPr>
          <a:xfrm>
            <a:off x="585538" y="838201"/>
            <a:ext cx="4951662" cy="1152194"/>
          </a:xfrm>
        </p:spPr>
        <p:txBody>
          <a:bodyPr anchor="b"/>
          <a:lstStyle>
            <a:lvl1pPr>
              <a:defRPr sz="4500" b="0">
                <a:solidFill>
                  <a:schemeClr val="bg1"/>
                </a:solidFill>
              </a:defRPr>
            </a:lvl1pPr>
          </a:lstStyle>
          <a:p>
            <a:r>
              <a:rPr lang="en-US" dirty="0"/>
              <a:t>Click to add title</a:t>
            </a:r>
            <a:endParaRPr lang="en-GB" dirty="0"/>
          </a:p>
        </p:txBody>
      </p:sp>
      <p:sp>
        <p:nvSpPr>
          <p:cNvPr id="3" name="Date Placeholder 2">
            <a:extLst>
              <a:ext uri="{FF2B5EF4-FFF2-40B4-BE49-F238E27FC236}">
                <a16:creationId xmlns="" xmlns:a16="http://schemas.microsoft.com/office/drawing/2014/main" id="{B09D6ED2-EF17-4548-B973-EBB43BD38612}"/>
              </a:ext>
            </a:extLst>
          </p:cNvPr>
          <p:cNvSpPr>
            <a:spLocks noGrp="1"/>
          </p:cNvSpPr>
          <p:nvPr>
            <p:ph type="dt" sz="half" idx="20"/>
          </p:nvPr>
        </p:nvSpPr>
        <p:spPr>
          <a:xfrm>
            <a:off x="818456" y="6538912"/>
            <a:ext cx="1656000" cy="204248"/>
          </a:xfrm>
        </p:spPr>
        <p:txBody>
          <a:bodyPr/>
          <a:lstStyle/>
          <a:p>
            <a:endParaRPr lang="en-GB" dirty="0"/>
          </a:p>
        </p:txBody>
      </p:sp>
      <p:sp>
        <p:nvSpPr>
          <p:cNvPr id="4" name="Slide Number Placeholder 3">
            <a:extLst>
              <a:ext uri="{FF2B5EF4-FFF2-40B4-BE49-F238E27FC236}">
                <a16:creationId xmlns="" xmlns:a16="http://schemas.microsoft.com/office/drawing/2014/main" id="{F1CBED38-6003-4678-9BB5-7D20FD81EBB6}"/>
              </a:ext>
            </a:extLst>
          </p:cNvPr>
          <p:cNvSpPr>
            <a:spLocks noGrp="1"/>
          </p:cNvSpPr>
          <p:nvPr>
            <p:ph type="sldNum" sz="quarter" idx="21"/>
          </p:nvPr>
        </p:nvSpPr>
        <p:spPr>
          <a:xfrm>
            <a:off x="242456" y="6495602"/>
            <a:ext cx="576000" cy="247558"/>
          </a:xfrm>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2972362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Slide C">
    <p:spTree>
      <p:nvGrpSpPr>
        <p:cNvPr id="1" name=""/>
        <p:cNvGrpSpPr/>
        <p:nvPr/>
      </p:nvGrpSpPr>
      <p:grpSpPr>
        <a:xfrm>
          <a:off x="0" y="0"/>
          <a:ext cx="0" cy="0"/>
          <a:chOff x="0" y="0"/>
          <a:chExt cx="0" cy="0"/>
        </a:xfrm>
      </p:grpSpPr>
      <p:sp>
        <p:nvSpPr>
          <p:cNvPr id="30" name="Rectangle 29">
            <a:extLst>
              <a:ext uri="{FF2B5EF4-FFF2-40B4-BE49-F238E27FC236}">
                <a16:creationId xmlns="" xmlns:a16="http://schemas.microsoft.com/office/drawing/2014/main" id="{A8479152-EC59-4E85-860A-7F94ED52F8B1}"/>
              </a:ext>
            </a:extLst>
          </p:cNvPr>
          <p:cNvSpPr/>
          <p:nvPr userDrawn="1"/>
        </p:nvSpPr>
        <p:spPr>
          <a:xfrm>
            <a:off x="0" y="0"/>
            <a:ext cx="121919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Picture Placeholder 28">
            <a:extLst>
              <a:ext uri="{FF2B5EF4-FFF2-40B4-BE49-F238E27FC236}">
                <a16:creationId xmlns="" xmlns:a16="http://schemas.microsoft.com/office/drawing/2014/main" id="{16C46A4B-C7F3-48A4-A48B-242F24F3CC97}"/>
              </a:ext>
            </a:extLst>
          </p:cNvPr>
          <p:cNvSpPr>
            <a:spLocks noGrp="1"/>
          </p:cNvSpPr>
          <p:nvPr>
            <p:ph type="pic" sz="quarter" idx="17" hasCustomPrompt="1"/>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6259424 h 6858000"/>
              <a:gd name="connsiteX5" fmla="*/ 2153 w 12192000"/>
              <a:gd name="connsiteY5" fmla="*/ 6259424 h 6858000"/>
              <a:gd name="connsiteX6" fmla="*/ 82352 w 12192000"/>
              <a:gd name="connsiteY6" fmla="*/ 6259424 h 6858000"/>
              <a:gd name="connsiteX7" fmla="*/ 138197 w 12192000"/>
              <a:gd name="connsiteY7" fmla="*/ 6259424 h 6858000"/>
              <a:gd name="connsiteX8" fmla="*/ 149077 w 12192000"/>
              <a:gd name="connsiteY8" fmla="*/ 6259424 h 6858000"/>
              <a:gd name="connsiteX9" fmla="*/ 2994068 w 12192000"/>
              <a:gd name="connsiteY9" fmla="*/ 6259424 h 6858000"/>
              <a:gd name="connsiteX10" fmla="*/ 5823194 w 12192000"/>
              <a:gd name="connsiteY10" fmla="*/ 3430702 h 6858000"/>
              <a:gd name="connsiteX11" fmla="*/ 2994068 w 12192000"/>
              <a:gd name="connsiteY11" fmla="*/ 601980 h 6858000"/>
              <a:gd name="connsiteX12" fmla="*/ 263555 w 12192000"/>
              <a:gd name="connsiteY12" fmla="*/ 601980 h 6858000"/>
              <a:gd name="connsiteX13" fmla="*/ 138197 w 12192000"/>
              <a:gd name="connsiteY13" fmla="*/ 601980 h 6858000"/>
              <a:gd name="connsiteX14" fmla="*/ 0 w 12192000"/>
              <a:gd name="connsiteY14" fmla="*/ 60198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6858000">
                <a:moveTo>
                  <a:pt x="0" y="0"/>
                </a:moveTo>
                <a:lnTo>
                  <a:pt x="12192000" y="0"/>
                </a:lnTo>
                <a:lnTo>
                  <a:pt x="12192000" y="6858000"/>
                </a:lnTo>
                <a:lnTo>
                  <a:pt x="0" y="6858000"/>
                </a:lnTo>
                <a:lnTo>
                  <a:pt x="0" y="6259424"/>
                </a:lnTo>
                <a:lnTo>
                  <a:pt x="2153" y="6259424"/>
                </a:lnTo>
                <a:cubicBezTo>
                  <a:pt x="13610" y="6259424"/>
                  <a:pt x="36524" y="6259424"/>
                  <a:pt x="82352" y="6259424"/>
                </a:cubicBezTo>
                <a:lnTo>
                  <a:pt x="138197" y="6259424"/>
                </a:lnTo>
                <a:lnTo>
                  <a:pt x="149077" y="6259424"/>
                </a:lnTo>
                <a:cubicBezTo>
                  <a:pt x="413045" y="6259424"/>
                  <a:pt x="1116961" y="6259424"/>
                  <a:pt x="2994068" y="6259424"/>
                </a:cubicBezTo>
                <a:cubicBezTo>
                  <a:pt x="4555949" y="6259424"/>
                  <a:pt x="5823194" y="4992360"/>
                  <a:pt x="5823194" y="3430702"/>
                </a:cubicBezTo>
                <a:cubicBezTo>
                  <a:pt x="5823194" y="1869045"/>
                  <a:pt x="4555949" y="601980"/>
                  <a:pt x="2994068" y="601980"/>
                </a:cubicBezTo>
                <a:cubicBezTo>
                  <a:pt x="2994068" y="601980"/>
                  <a:pt x="2994068" y="601980"/>
                  <a:pt x="263555" y="601980"/>
                </a:cubicBezTo>
                <a:lnTo>
                  <a:pt x="138197" y="601980"/>
                </a:lnTo>
                <a:lnTo>
                  <a:pt x="0" y="601980"/>
                </a:lnTo>
                <a:close/>
              </a:path>
            </a:pathLst>
          </a:custGeom>
          <a:solidFill>
            <a:schemeClr val="bg1">
              <a:lumMod val="75000"/>
            </a:schemeClr>
          </a:solidFill>
        </p:spPr>
        <p:txBody>
          <a:bodyPr wrap="square" tIns="144000" rIns="144000">
            <a:noAutofit/>
          </a:bodyPr>
          <a:lstStyle>
            <a:lvl1pPr algn="l">
              <a:defRPr sz="1400">
                <a:solidFill>
                  <a:schemeClr val="bg1"/>
                </a:solidFill>
              </a:defRPr>
            </a:lvl1pPr>
          </a:lstStyle>
          <a:p>
            <a:r>
              <a:rPr lang="en-AU" sz="1400" dirty="0"/>
              <a:t>Drag and drop image form a folder, or click on the placeholder and select ‘Insert \ Images’</a:t>
            </a:r>
            <a:endParaRPr lang="en-AU" dirty="0"/>
          </a:p>
        </p:txBody>
      </p:sp>
      <p:sp>
        <p:nvSpPr>
          <p:cNvPr id="8" name="Text Placeholder 5">
            <a:extLst>
              <a:ext uri="{FF2B5EF4-FFF2-40B4-BE49-F238E27FC236}">
                <a16:creationId xmlns="" xmlns:a16="http://schemas.microsoft.com/office/drawing/2014/main" id="{703D38F9-D214-40CC-B04B-41988914E4F4}"/>
              </a:ext>
            </a:extLst>
          </p:cNvPr>
          <p:cNvSpPr>
            <a:spLocks noGrp="1" noChangeAspect="1"/>
          </p:cNvSpPr>
          <p:nvPr>
            <p:ph type="body" sz="quarter" idx="19" hasCustomPrompt="1"/>
          </p:nvPr>
        </p:nvSpPr>
        <p:spPr>
          <a:xfrm>
            <a:off x="5074077" y="2579400"/>
            <a:ext cx="1699200" cy="1699200"/>
          </a:xfrm>
          <a:blipFill dpi="0" rotWithShape="1">
            <a:blip r:embed="rId2" cstate="screen">
              <a:extLst>
                <a:ext uri="{28A0092B-C50C-407E-A947-70E740481C1C}">
                  <a14:useLocalDpi xmlns:a14="http://schemas.microsoft.com/office/drawing/2010/main"/>
                </a:ext>
              </a:extLst>
            </a:blip>
            <a:srcRect/>
            <a:stretch>
              <a:fillRect/>
            </a:stretch>
          </a:blipFill>
        </p:spPr>
        <p:txBody>
          <a:bodyPr/>
          <a:lstStyle>
            <a:lvl1pPr>
              <a:lnSpc>
                <a:spcPct val="100000"/>
              </a:lnSpc>
              <a:spcBef>
                <a:spcPts val="0"/>
              </a:spcBef>
              <a:spcAft>
                <a:spcPts val="0"/>
              </a:spcAft>
              <a:defRPr sz="200">
                <a:solidFill>
                  <a:schemeClr val="bg1"/>
                </a:solidFill>
              </a:defRPr>
            </a:lvl1pPr>
            <a:lvl2pPr>
              <a:spcBef>
                <a:spcPts val="0"/>
              </a:spcBef>
              <a:defRPr sz="200">
                <a:solidFill>
                  <a:schemeClr val="bg1"/>
                </a:solidFill>
              </a:defRPr>
            </a:lvl2pPr>
            <a:lvl3pPr marL="0" indent="0">
              <a:spcBef>
                <a:spcPts val="0"/>
              </a:spcBef>
              <a:buNone/>
              <a:defRPr sz="200">
                <a:solidFill>
                  <a:schemeClr val="bg1"/>
                </a:solidFill>
              </a:defRPr>
            </a:lvl3pPr>
            <a:lvl4pPr marL="0" indent="0">
              <a:spcBef>
                <a:spcPts val="0"/>
              </a:spcBef>
              <a:buNone/>
              <a:defRPr sz="200">
                <a:solidFill>
                  <a:schemeClr val="bg1"/>
                </a:solidFill>
              </a:defRPr>
            </a:lvl4pPr>
            <a:lvl5pPr marL="0">
              <a:spcBef>
                <a:spcPts val="0"/>
              </a:spcBef>
              <a:defRPr sz="200">
                <a:solidFill>
                  <a:schemeClr val="bg1"/>
                </a:solidFill>
              </a:defRPr>
            </a:lvl5pPr>
            <a:lvl6pPr>
              <a:spcBef>
                <a:spcPts val="0"/>
              </a:spcBef>
              <a:defRPr sz="200">
                <a:solidFill>
                  <a:schemeClr val="bg1"/>
                </a:solidFill>
              </a:defRPr>
            </a:lvl6pPr>
            <a:lvl7pPr>
              <a:spcBef>
                <a:spcPts val="0"/>
              </a:spcBef>
              <a:defRPr sz="200">
                <a:solidFill>
                  <a:schemeClr val="bg1"/>
                </a:solidFill>
              </a:defRPr>
            </a:lvl7pPr>
            <a:lvl8pPr>
              <a:spcBef>
                <a:spcPts val="0"/>
              </a:spcBef>
              <a:defRPr sz="200">
                <a:solidFill>
                  <a:schemeClr val="bg1"/>
                </a:solidFill>
              </a:defRPr>
            </a:lvl8pPr>
            <a:lvl9pPr>
              <a:spcBef>
                <a:spcPts val="0"/>
              </a:spcBef>
              <a:defRPr sz="200">
                <a:solidFill>
                  <a:schemeClr val="bg1"/>
                </a:solidFill>
              </a:defRPr>
            </a:lvl9pPr>
          </a:lstStyle>
          <a:p>
            <a:pPr lvl="0"/>
            <a:r>
              <a:rPr lang="en-US" dirty="0"/>
              <a:t>   </a:t>
            </a:r>
            <a:endParaRPr lang="en-AU" dirty="0"/>
          </a:p>
        </p:txBody>
      </p:sp>
      <p:sp>
        <p:nvSpPr>
          <p:cNvPr id="9" name="Footer Placeholder 8">
            <a:extLst>
              <a:ext uri="{FF2B5EF4-FFF2-40B4-BE49-F238E27FC236}">
                <a16:creationId xmlns="" xmlns:a16="http://schemas.microsoft.com/office/drawing/2014/main" id="{B6BDA700-3D1B-49F1-9223-954502A2E2FB}"/>
              </a:ext>
            </a:extLst>
          </p:cNvPr>
          <p:cNvSpPr>
            <a:spLocks noGrp="1"/>
          </p:cNvSpPr>
          <p:nvPr>
            <p:ph type="ftr" sz="quarter" idx="15"/>
          </p:nvPr>
        </p:nvSpPr>
        <p:spPr/>
        <p:txBody>
          <a:bodyPr/>
          <a:lstStyle>
            <a:lvl1pPr>
              <a:defRPr>
                <a:solidFill>
                  <a:schemeClr val="bg1"/>
                </a:solidFill>
              </a:defRPr>
            </a:lvl1pPr>
          </a:lstStyle>
          <a:p>
            <a:r>
              <a:rPr lang="en-AU"/>
              <a:t>Deakin University CRICOS Provider Code: 00113B</a:t>
            </a:r>
            <a:endParaRPr lang="en-GB" dirty="0"/>
          </a:p>
        </p:txBody>
      </p:sp>
      <p:sp>
        <p:nvSpPr>
          <p:cNvPr id="11" name="Text Placeholder 5">
            <a:extLst>
              <a:ext uri="{FF2B5EF4-FFF2-40B4-BE49-F238E27FC236}">
                <a16:creationId xmlns="" xmlns:a16="http://schemas.microsoft.com/office/drawing/2014/main" id="{B36ACC5A-D2CF-40E7-8984-09E0560FD4B7}"/>
              </a:ext>
            </a:extLst>
          </p:cNvPr>
          <p:cNvSpPr>
            <a:spLocks noGrp="1"/>
          </p:cNvSpPr>
          <p:nvPr>
            <p:ph type="body" sz="quarter" idx="13" hasCustomPrompt="1"/>
          </p:nvPr>
        </p:nvSpPr>
        <p:spPr>
          <a:xfrm>
            <a:off x="584953" y="3213099"/>
            <a:ext cx="4489123" cy="1347315"/>
          </a:xfrm>
        </p:spPr>
        <p:txBody>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2500">
                <a:solidFill>
                  <a:schemeClr val="bg1"/>
                </a:solidFill>
              </a:defRPr>
            </a:lvl1pPr>
            <a:lvl2pPr>
              <a:spcBef>
                <a:spcPts val="0"/>
              </a:spcBef>
              <a:defRPr sz="2500">
                <a:solidFill>
                  <a:schemeClr val="bg1"/>
                </a:solidFill>
              </a:defRPr>
            </a:lvl2pPr>
            <a:lvl3pPr marL="0" indent="0">
              <a:spcBef>
                <a:spcPts val="0"/>
              </a:spcBef>
              <a:buNone/>
              <a:defRPr sz="2500">
                <a:solidFill>
                  <a:schemeClr val="bg1"/>
                </a:solidFill>
              </a:defRPr>
            </a:lvl3pPr>
            <a:lvl4pPr marL="0" indent="0">
              <a:spcBef>
                <a:spcPts val="0"/>
              </a:spcBef>
              <a:buNone/>
              <a:defRPr sz="2500">
                <a:solidFill>
                  <a:schemeClr val="bg1"/>
                </a:solidFill>
              </a:defRPr>
            </a:lvl4pPr>
            <a:lvl5pPr marL="0">
              <a:spcBef>
                <a:spcPts val="0"/>
              </a:spcBef>
              <a:defRPr sz="2500">
                <a:solidFill>
                  <a:schemeClr val="bg1"/>
                </a:solidFill>
              </a:defRPr>
            </a:lvl5pPr>
            <a:lvl6pPr>
              <a:spcBef>
                <a:spcPts val="0"/>
              </a:spcBef>
              <a:defRPr sz="2500">
                <a:solidFill>
                  <a:schemeClr val="bg1"/>
                </a:solidFill>
              </a:defRPr>
            </a:lvl6pPr>
            <a:lvl7pPr>
              <a:spcBef>
                <a:spcPts val="0"/>
              </a:spcBef>
              <a:defRPr sz="2500">
                <a:solidFill>
                  <a:schemeClr val="bg1"/>
                </a:solidFill>
              </a:defRPr>
            </a:lvl7pPr>
            <a:lvl8pPr>
              <a:spcBef>
                <a:spcPts val="0"/>
              </a:spcBef>
              <a:defRPr sz="2500">
                <a:solidFill>
                  <a:schemeClr val="bg1"/>
                </a:solidFill>
              </a:defRPr>
            </a:lvl8pPr>
            <a:lvl9pPr>
              <a:spcBef>
                <a:spcPts val="0"/>
              </a:spcBef>
              <a:defRPr sz="2500">
                <a:solidFill>
                  <a:schemeClr val="bg1"/>
                </a:solidFill>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Click to add subtitle</a:t>
            </a:r>
            <a:endParaRPr lang="en-GB" dirty="0"/>
          </a:p>
          <a:p>
            <a:pPr lvl="0"/>
            <a:r>
              <a:rPr lang="en-US" dirty="0"/>
              <a:t>Sub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endParaRPr lang="en-AU" dirty="0"/>
          </a:p>
        </p:txBody>
      </p:sp>
      <p:sp>
        <p:nvSpPr>
          <p:cNvPr id="27" name="Title 26">
            <a:extLst>
              <a:ext uri="{FF2B5EF4-FFF2-40B4-BE49-F238E27FC236}">
                <a16:creationId xmlns="" xmlns:a16="http://schemas.microsoft.com/office/drawing/2014/main" id="{ABBA3CDA-E776-40AE-B46D-45A45CC5D973}"/>
              </a:ext>
            </a:extLst>
          </p:cNvPr>
          <p:cNvSpPr>
            <a:spLocks noGrp="1"/>
          </p:cNvSpPr>
          <p:nvPr>
            <p:ph type="title" hasCustomPrompt="1"/>
          </p:nvPr>
        </p:nvSpPr>
        <p:spPr>
          <a:xfrm>
            <a:off x="584952" y="2222662"/>
            <a:ext cx="4489123" cy="959957"/>
          </a:xfrm>
        </p:spPr>
        <p:txBody>
          <a:bodyPr anchor="b"/>
          <a:lstStyle>
            <a:lvl1pPr>
              <a:defRPr sz="4500" b="0">
                <a:solidFill>
                  <a:schemeClr val="bg1"/>
                </a:solidFill>
              </a:defRPr>
            </a:lvl1pPr>
          </a:lstStyle>
          <a:p>
            <a:r>
              <a:rPr lang="en-US" dirty="0"/>
              <a:t>Click to add title</a:t>
            </a:r>
            <a:endParaRPr lang="en-AU" dirty="0"/>
          </a:p>
        </p:txBody>
      </p:sp>
      <p:sp>
        <p:nvSpPr>
          <p:cNvPr id="2" name="Date Placeholder 1">
            <a:extLst>
              <a:ext uri="{FF2B5EF4-FFF2-40B4-BE49-F238E27FC236}">
                <a16:creationId xmlns="" xmlns:a16="http://schemas.microsoft.com/office/drawing/2014/main" id="{FB4EFB1E-7596-419D-88EB-C9EFE4445071}"/>
              </a:ext>
            </a:extLst>
          </p:cNvPr>
          <p:cNvSpPr>
            <a:spLocks noGrp="1"/>
          </p:cNvSpPr>
          <p:nvPr>
            <p:ph type="dt" sz="half" idx="20"/>
          </p:nvPr>
        </p:nvSpPr>
        <p:spPr/>
        <p:txBody>
          <a:bodyPr/>
          <a:lstStyle>
            <a:lvl1pPr>
              <a:defRPr>
                <a:solidFill>
                  <a:schemeClr val="bg1"/>
                </a:solidFill>
              </a:defRPr>
            </a:lvl1pPr>
          </a:lstStyle>
          <a:p>
            <a:endParaRPr lang="en-GB" dirty="0"/>
          </a:p>
        </p:txBody>
      </p:sp>
      <p:sp>
        <p:nvSpPr>
          <p:cNvPr id="3" name="Slide Number Placeholder 2">
            <a:extLst>
              <a:ext uri="{FF2B5EF4-FFF2-40B4-BE49-F238E27FC236}">
                <a16:creationId xmlns="" xmlns:a16="http://schemas.microsoft.com/office/drawing/2014/main" id="{D9B12942-414A-46C0-9AEE-8A03969C7C09}"/>
              </a:ext>
            </a:extLst>
          </p:cNvPr>
          <p:cNvSpPr>
            <a:spLocks noGrp="1"/>
          </p:cNvSpPr>
          <p:nvPr>
            <p:ph type="sldNum" sz="quarter" idx="21"/>
          </p:nvPr>
        </p:nvSpPr>
        <p:spPr/>
        <p:txBody>
          <a:bodyPr/>
          <a:lstStyle>
            <a:lvl1pPr>
              <a:defRPr>
                <a:solidFill>
                  <a:schemeClr val="bg1"/>
                </a:solidFill>
              </a:defRPr>
            </a:lvl1p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4059296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Slide D">
    <p:spTree>
      <p:nvGrpSpPr>
        <p:cNvPr id="1" name=""/>
        <p:cNvGrpSpPr/>
        <p:nvPr/>
      </p:nvGrpSpPr>
      <p:grpSpPr>
        <a:xfrm>
          <a:off x="0" y="0"/>
          <a:ext cx="0" cy="0"/>
          <a:chOff x="0" y="0"/>
          <a:chExt cx="0" cy="0"/>
        </a:xfrm>
      </p:grpSpPr>
      <p:sp>
        <p:nvSpPr>
          <p:cNvPr id="5" name="Picture Placeholder 4">
            <a:extLst>
              <a:ext uri="{FF2B5EF4-FFF2-40B4-BE49-F238E27FC236}">
                <a16:creationId xmlns="" xmlns:a16="http://schemas.microsoft.com/office/drawing/2014/main" id="{0C57DA6F-A204-4940-B919-67CA81BB5E70}"/>
              </a:ext>
            </a:extLst>
          </p:cNvPr>
          <p:cNvSpPr>
            <a:spLocks noGrp="1"/>
          </p:cNvSpPr>
          <p:nvPr>
            <p:ph type="pic" sz="quarter" idx="17" hasCustomPrompt="1"/>
          </p:nvPr>
        </p:nvSpPr>
        <p:spPr>
          <a:xfrm>
            <a:off x="0" y="0"/>
            <a:ext cx="12192000" cy="6858000"/>
          </a:xfrm>
          <a:solidFill>
            <a:schemeClr val="bg1">
              <a:lumMod val="75000"/>
            </a:schemeClr>
          </a:solidFill>
        </p:spPr>
        <p:txBody>
          <a:bodyPr lIns="144000" tIns="144000"/>
          <a:lstStyle>
            <a:lvl1pPr>
              <a:defRPr sz="1400">
                <a:solidFill>
                  <a:schemeClr val="bg1"/>
                </a:solidFill>
              </a:defRPr>
            </a:lvl1pPr>
          </a:lstStyle>
          <a:p>
            <a:r>
              <a:rPr lang="en-AU" sz="1400" dirty="0"/>
              <a:t>Click Icon to Add Image</a:t>
            </a:r>
            <a:endParaRPr lang="en-AU" dirty="0"/>
          </a:p>
        </p:txBody>
      </p:sp>
      <p:sp>
        <p:nvSpPr>
          <p:cNvPr id="10" name="Text Placeholder 5">
            <a:extLst>
              <a:ext uri="{FF2B5EF4-FFF2-40B4-BE49-F238E27FC236}">
                <a16:creationId xmlns="" xmlns:a16="http://schemas.microsoft.com/office/drawing/2014/main" id="{11B59CA2-2EEE-4B61-A623-6BE4CE88BB2D}"/>
              </a:ext>
            </a:extLst>
          </p:cNvPr>
          <p:cNvSpPr>
            <a:spLocks noGrp="1" noChangeAspect="1"/>
          </p:cNvSpPr>
          <p:nvPr>
            <p:ph type="body" sz="quarter" idx="18" hasCustomPrompt="1"/>
          </p:nvPr>
        </p:nvSpPr>
        <p:spPr>
          <a:xfrm>
            <a:off x="10928916" y="5592758"/>
            <a:ext cx="1062000" cy="1062000"/>
          </a:xfrm>
          <a:blipFill dpi="0" rotWithShape="1">
            <a:blip r:embed="rId2" cstate="screen">
              <a:extLst>
                <a:ext uri="{28A0092B-C50C-407E-A947-70E740481C1C}">
                  <a14:useLocalDpi xmlns:a14="http://schemas.microsoft.com/office/drawing/2010/main"/>
                </a:ext>
              </a:extLst>
            </a:blip>
            <a:srcRect/>
            <a:stretch>
              <a:fillRect/>
            </a:stretch>
          </a:blipFill>
        </p:spPr>
        <p:txBody>
          <a:bodyPr/>
          <a:lstStyle>
            <a:lvl1pPr>
              <a:lnSpc>
                <a:spcPct val="100000"/>
              </a:lnSpc>
              <a:spcBef>
                <a:spcPts val="0"/>
              </a:spcBef>
              <a:spcAft>
                <a:spcPts val="0"/>
              </a:spcAft>
              <a:defRPr sz="200">
                <a:solidFill>
                  <a:schemeClr val="bg1"/>
                </a:solidFill>
              </a:defRPr>
            </a:lvl1pPr>
            <a:lvl2pPr>
              <a:spcBef>
                <a:spcPts val="0"/>
              </a:spcBef>
              <a:defRPr sz="200">
                <a:solidFill>
                  <a:schemeClr val="bg1"/>
                </a:solidFill>
              </a:defRPr>
            </a:lvl2pPr>
            <a:lvl3pPr marL="0" indent="0">
              <a:spcBef>
                <a:spcPts val="0"/>
              </a:spcBef>
              <a:buNone/>
              <a:defRPr sz="200">
                <a:solidFill>
                  <a:schemeClr val="bg1"/>
                </a:solidFill>
              </a:defRPr>
            </a:lvl3pPr>
            <a:lvl4pPr marL="0" indent="0">
              <a:spcBef>
                <a:spcPts val="0"/>
              </a:spcBef>
              <a:buNone/>
              <a:defRPr sz="200">
                <a:solidFill>
                  <a:schemeClr val="bg1"/>
                </a:solidFill>
              </a:defRPr>
            </a:lvl4pPr>
            <a:lvl5pPr marL="0">
              <a:spcBef>
                <a:spcPts val="0"/>
              </a:spcBef>
              <a:defRPr sz="200">
                <a:solidFill>
                  <a:schemeClr val="bg1"/>
                </a:solidFill>
              </a:defRPr>
            </a:lvl5pPr>
            <a:lvl6pPr>
              <a:spcBef>
                <a:spcPts val="0"/>
              </a:spcBef>
              <a:defRPr sz="200">
                <a:solidFill>
                  <a:schemeClr val="bg1"/>
                </a:solidFill>
              </a:defRPr>
            </a:lvl6pPr>
            <a:lvl7pPr>
              <a:spcBef>
                <a:spcPts val="0"/>
              </a:spcBef>
              <a:defRPr sz="200">
                <a:solidFill>
                  <a:schemeClr val="bg1"/>
                </a:solidFill>
              </a:defRPr>
            </a:lvl7pPr>
            <a:lvl8pPr>
              <a:spcBef>
                <a:spcPts val="0"/>
              </a:spcBef>
              <a:defRPr sz="200">
                <a:solidFill>
                  <a:schemeClr val="bg1"/>
                </a:solidFill>
              </a:defRPr>
            </a:lvl8pPr>
            <a:lvl9pPr>
              <a:spcBef>
                <a:spcPts val="0"/>
              </a:spcBef>
              <a:defRPr sz="200">
                <a:solidFill>
                  <a:schemeClr val="bg1"/>
                </a:solidFill>
              </a:defRPr>
            </a:lvl9pPr>
          </a:lstStyle>
          <a:p>
            <a:pPr lvl="0"/>
            <a:r>
              <a:rPr lang="en-US" dirty="0"/>
              <a:t>   </a:t>
            </a:r>
            <a:endParaRPr lang="en-AU" dirty="0"/>
          </a:p>
        </p:txBody>
      </p:sp>
      <p:sp>
        <p:nvSpPr>
          <p:cNvPr id="9" name="Footer Placeholder 8">
            <a:extLst>
              <a:ext uri="{FF2B5EF4-FFF2-40B4-BE49-F238E27FC236}">
                <a16:creationId xmlns="" xmlns:a16="http://schemas.microsoft.com/office/drawing/2014/main" id="{B6BDA700-3D1B-49F1-9223-954502A2E2FB}"/>
              </a:ext>
            </a:extLst>
          </p:cNvPr>
          <p:cNvSpPr>
            <a:spLocks noGrp="1"/>
          </p:cNvSpPr>
          <p:nvPr>
            <p:ph type="ftr" sz="quarter" idx="15"/>
          </p:nvPr>
        </p:nvSpPr>
        <p:spPr/>
        <p:txBody>
          <a:bodyPr/>
          <a:lstStyle>
            <a:lvl1pPr>
              <a:defRPr>
                <a:solidFill>
                  <a:schemeClr val="tx1"/>
                </a:solidFill>
              </a:defRPr>
            </a:lvl1pPr>
          </a:lstStyle>
          <a:p>
            <a:r>
              <a:rPr lang="en-AU" dirty="0"/>
              <a:t>Deakin University CRICOS Provider Code: 00113B</a:t>
            </a:r>
            <a:endParaRPr lang="en-GB" dirty="0"/>
          </a:p>
        </p:txBody>
      </p:sp>
      <p:sp>
        <p:nvSpPr>
          <p:cNvPr id="11" name="Text Placeholder 5">
            <a:extLst>
              <a:ext uri="{FF2B5EF4-FFF2-40B4-BE49-F238E27FC236}">
                <a16:creationId xmlns="" xmlns:a16="http://schemas.microsoft.com/office/drawing/2014/main" id="{B36ACC5A-D2CF-40E7-8984-09E0560FD4B7}"/>
              </a:ext>
            </a:extLst>
          </p:cNvPr>
          <p:cNvSpPr>
            <a:spLocks noGrp="1"/>
          </p:cNvSpPr>
          <p:nvPr>
            <p:ph type="body" sz="quarter" idx="13" hasCustomPrompt="1"/>
          </p:nvPr>
        </p:nvSpPr>
        <p:spPr>
          <a:xfrm>
            <a:off x="584953" y="3213099"/>
            <a:ext cx="4577597" cy="1347315"/>
          </a:xfrm>
        </p:spPr>
        <p:txBody>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2500">
                <a:solidFill>
                  <a:schemeClr val="bg1"/>
                </a:solidFill>
              </a:defRPr>
            </a:lvl1pPr>
            <a:lvl2pPr marL="223200" indent="-180000">
              <a:spcBef>
                <a:spcPts val="0"/>
              </a:spcBef>
              <a:buSzPct val="75000"/>
              <a:buFont typeface="Calibri" panose="020F0502020204030204" pitchFamily="34" charset="0"/>
              <a:buChar char="●"/>
              <a:defRPr sz="1800">
                <a:solidFill>
                  <a:schemeClr val="bg1"/>
                </a:solidFill>
              </a:defRPr>
            </a:lvl2pPr>
            <a:lvl3pPr marL="223200" indent="-180000">
              <a:spcBef>
                <a:spcPts val="0"/>
              </a:spcBef>
              <a:buSzPct val="75000"/>
              <a:buFont typeface="Calibri" panose="020F0502020204030204" pitchFamily="34" charset="0"/>
              <a:buChar char="●"/>
              <a:defRPr sz="1800">
                <a:solidFill>
                  <a:schemeClr val="bg1"/>
                </a:solidFill>
              </a:defRPr>
            </a:lvl3pPr>
            <a:lvl4pPr marL="223200" indent="-180000">
              <a:spcBef>
                <a:spcPts val="0"/>
              </a:spcBef>
              <a:buSzPct val="75000"/>
              <a:buFont typeface="Calibri" panose="020F0502020204030204" pitchFamily="34" charset="0"/>
              <a:buChar char="●"/>
              <a:defRPr sz="1800">
                <a:solidFill>
                  <a:schemeClr val="bg1"/>
                </a:solidFill>
              </a:defRPr>
            </a:lvl4pPr>
            <a:lvl5pPr marL="223200" indent="-180000">
              <a:spcBef>
                <a:spcPts val="0"/>
              </a:spcBef>
              <a:buSzPct val="75000"/>
              <a:buFont typeface="Calibri" panose="020F0502020204030204" pitchFamily="34" charset="0"/>
              <a:buChar char="●"/>
              <a:defRPr sz="1800">
                <a:solidFill>
                  <a:schemeClr val="bg1"/>
                </a:solidFill>
              </a:defRPr>
            </a:lvl5pPr>
            <a:lvl6pPr marL="223200" indent="-180000">
              <a:spcBef>
                <a:spcPts val="0"/>
              </a:spcBef>
              <a:buSzPct val="75000"/>
              <a:buFont typeface="Calibri" panose="020F0502020204030204" pitchFamily="34" charset="0"/>
              <a:buChar char="●"/>
              <a:defRPr sz="1800">
                <a:solidFill>
                  <a:schemeClr val="bg1"/>
                </a:solidFill>
              </a:defRPr>
            </a:lvl6pPr>
            <a:lvl7pPr marL="223200" indent="-180000">
              <a:spcBef>
                <a:spcPts val="0"/>
              </a:spcBef>
              <a:buSzPct val="75000"/>
              <a:buFont typeface="Calibri" panose="020F0502020204030204" pitchFamily="34" charset="0"/>
              <a:buChar char="●"/>
              <a:defRPr sz="1800">
                <a:solidFill>
                  <a:schemeClr val="bg1"/>
                </a:solidFill>
              </a:defRPr>
            </a:lvl7pPr>
            <a:lvl8pPr marL="223200" indent="-180000">
              <a:spcBef>
                <a:spcPts val="0"/>
              </a:spcBef>
              <a:buSzPct val="75000"/>
              <a:buFont typeface="Calibri" panose="020F0502020204030204" pitchFamily="34" charset="0"/>
              <a:buChar char="●"/>
              <a:defRPr sz="1800">
                <a:solidFill>
                  <a:schemeClr val="bg1"/>
                </a:solidFill>
              </a:defRPr>
            </a:lvl8pPr>
            <a:lvl9pPr marL="223200" indent="-180000">
              <a:spcBef>
                <a:spcPts val="0"/>
              </a:spcBef>
              <a:buSzPct val="75000"/>
              <a:buFont typeface="Calibri" panose="020F0502020204030204" pitchFamily="34" charset="0"/>
              <a:buChar char="●"/>
              <a:defRPr sz="1800">
                <a:solidFill>
                  <a:schemeClr val="bg1"/>
                </a:solidFill>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Click to add subtitle</a:t>
            </a:r>
            <a:endParaRPr lang="en-GB" dirty="0"/>
          </a:p>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endParaRPr lang="en-AU" dirty="0"/>
          </a:p>
        </p:txBody>
      </p:sp>
      <p:sp>
        <p:nvSpPr>
          <p:cNvPr id="27" name="Title 26">
            <a:extLst>
              <a:ext uri="{FF2B5EF4-FFF2-40B4-BE49-F238E27FC236}">
                <a16:creationId xmlns="" xmlns:a16="http://schemas.microsoft.com/office/drawing/2014/main" id="{ABBA3CDA-E776-40AE-B46D-45A45CC5D973}"/>
              </a:ext>
            </a:extLst>
          </p:cNvPr>
          <p:cNvSpPr>
            <a:spLocks noGrp="1"/>
          </p:cNvSpPr>
          <p:nvPr>
            <p:ph type="title" hasCustomPrompt="1"/>
          </p:nvPr>
        </p:nvSpPr>
        <p:spPr>
          <a:xfrm>
            <a:off x="584952" y="2222662"/>
            <a:ext cx="4577597" cy="959957"/>
          </a:xfrm>
        </p:spPr>
        <p:txBody>
          <a:bodyPr anchor="b"/>
          <a:lstStyle>
            <a:lvl1pPr>
              <a:defRPr sz="4500" b="0">
                <a:solidFill>
                  <a:schemeClr val="bg1"/>
                </a:solidFill>
              </a:defRPr>
            </a:lvl1pPr>
          </a:lstStyle>
          <a:p>
            <a:r>
              <a:rPr lang="en-US" dirty="0"/>
              <a:t>Click to add title</a:t>
            </a:r>
            <a:endParaRPr lang="en-AU" dirty="0"/>
          </a:p>
        </p:txBody>
      </p:sp>
      <p:sp>
        <p:nvSpPr>
          <p:cNvPr id="2" name="Date Placeholder 1">
            <a:extLst>
              <a:ext uri="{FF2B5EF4-FFF2-40B4-BE49-F238E27FC236}">
                <a16:creationId xmlns="" xmlns:a16="http://schemas.microsoft.com/office/drawing/2014/main" id="{28131C4A-F56A-4B3F-B779-91C3D6CCBE68}"/>
              </a:ext>
            </a:extLst>
          </p:cNvPr>
          <p:cNvSpPr>
            <a:spLocks noGrp="1"/>
          </p:cNvSpPr>
          <p:nvPr>
            <p:ph type="dt" sz="half" idx="19"/>
          </p:nvPr>
        </p:nvSpPr>
        <p:spPr/>
        <p:txBody>
          <a:bodyPr/>
          <a:lstStyle/>
          <a:p>
            <a:endParaRPr lang="en-GB" dirty="0"/>
          </a:p>
        </p:txBody>
      </p:sp>
      <p:sp>
        <p:nvSpPr>
          <p:cNvPr id="3" name="Slide Number Placeholder 2">
            <a:extLst>
              <a:ext uri="{FF2B5EF4-FFF2-40B4-BE49-F238E27FC236}">
                <a16:creationId xmlns="" xmlns:a16="http://schemas.microsoft.com/office/drawing/2014/main" id="{2DE2B424-2E74-4479-A134-710EC46ECCFE}"/>
              </a:ext>
            </a:extLst>
          </p:cNvPr>
          <p:cNvSpPr>
            <a:spLocks noGrp="1"/>
          </p:cNvSpPr>
          <p:nvPr>
            <p:ph type="sldNum" sz="quarter" idx="20"/>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3927196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A">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AU"/>
              <a:t>Deakin University CRICOS Provider Code: 00113B</a:t>
            </a:r>
            <a:endParaRPr lang="en-GB"/>
          </a:p>
        </p:txBody>
      </p:sp>
      <p:sp>
        <p:nvSpPr>
          <p:cNvPr id="6" name="Content Placeholder 5">
            <a:extLst>
              <a:ext uri="{FF2B5EF4-FFF2-40B4-BE49-F238E27FC236}">
                <a16:creationId xmlns="" xmlns:a16="http://schemas.microsoft.com/office/drawing/2014/main" id="{BA9360C9-D6E6-46AC-8EF9-EEF25F267E14}"/>
              </a:ext>
            </a:extLst>
          </p:cNvPr>
          <p:cNvSpPr>
            <a:spLocks noGrp="1"/>
          </p:cNvSpPr>
          <p:nvPr>
            <p:ph sz="quarter" idx="12" hasCustomPrompt="1"/>
          </p:nvPr>
        </p:nvSpPr>
        <p:spPr>
          <a:xfrm>
            <a:off x="490538" y="1758950"/>
            <a:ext cx="10193790" cy="3974666"/>
          </a:xfrm>
        </p:spPr>
        <p:txBody>
          <a:bodyPr/>
          <a:lstStyle>
            <a:lvl1pPr marL="0" marR="0" indent="0" algn="l" defTabSz="914400" rtl="0" eaLnBrk="1" fontAlgn="auto" latinLnBrk="0" hangingPunct="1">
              <a:lnSpc>
                <a:spcPct val="90000"/>
              </a:lnSpc>
              <a:spcBef>
                <a:spcPts val="1000"/>
              </a:spcBef>
              <a:spcAft>
                <a:spcPts val="2400"/>
              </a:spcAft>
              <a:buClrTx/>
              <a:buSzTx/>
              <a:buFont typeface="Arial" panose="020B0604020202020204" pitchFamily="34" charset="0"/>
              <a:buNone/>
              <a:tabLst/>
              <a:defRPr/>
            </a:lvl1pPr>
          </a:lstStyle>
          <a:p>
            <a:pPr marL="0" marR="0" lvl="0" indent="0" algn="l" defTabSz="914400" rtl="0" eaLnBrk="1" fontAlgn="auto" latinLnBrk="0" hangingPunct="1">
              <a:lnSpc>
                <a:spcPct val="90000"/>
              </a:lnSpc>
              <a:spcBef>
                <a:spcPts val="1000"/>
              </a:spcBef>
              <a:spcAft>
                <a:spcPts val="2400"/>
              </a:spcAft>
              <a:buClrTx/>
              <a:buSzTx/>
              <a:buFont typeface="Arial" panose="020B0604020202020204" pitchFamily="34" charset="0"/>
              <a:buNone/>
              <a:tabLst/>
              <a:defRPr/>
            </a:pPr>
            <a:r>
              <a:rPr lang="en-US" dirty="0"/>
              <a:t>Click on the relevant icon at the </a:t>
            </a:r>
            <a:r>
              <a:rPr lang="en-US" dirty="0" err="1"/>
              <a:t>centre</a:t>
            </a:r>
            <a:r>
              <a:rPr lang="en-US" dirty="0"/>
              <a:t> of the placeholder to add: Text / Table / Chart / SmartArt / Image / Media. There are five type styles in the template, available as List Levels. Press the Increase / Decrease button in the paragraph section of the home ribbon to move through the styles</a:t>
            </a:r>
          </a:p>
          <a:p>
            <a:pPr lvl="0"/>
            <a:endParaRPr lang="en-US" dirty="0"/>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sp>
        <p:nvSpPr>
          <p:cNvPr id="3" name="Date Placeholder 2">
            <a:extLst>
              <a:ext uri="{FF2B5EF4-FFF2-40B4-BE49-F238E27FC236}">
                <a16:creationId xmlns="" xmlns:a16="http://schemas.microsoft.com/office/drawing/2014/main" id="{8DD31D76-E5CB-429A-9B45-398ECFBE8DB1}"/>
              </a:ext>
            </a:extLst>
          </p:cNvPr>
          <p:cNvSpPr>
            <a:spLocks noGrp="1"/>
          </p:cNvSpPr>
          <p:nvPr>
            <p:ph type="dt" sz="half" idx="13"/>
          </p:nvPr>
        </p:nvSpPr>
        <p:spPr/>
        <p:txBody>
          <a:bodyPr/>
          <a:lstStyle/>
          <a:p>
            <a:endParaRPr lang="en-GB" dirty="0"/>
          </a:p>
        </p:txBody>
      </p:sp>
      <p:sp>
        <p:nvSpPr>
          <p:cNvPr id="4" name="Slide Number Placeholder 3">
            <a:extLst>
              <a:ext uri="{FF2B5EF4-FFF2-40B4-BE49-F238E27FC236}">
                <a16:creationId xmlns="" xmlns:a16="http://schemas.microsoft.com/office/drawing/2014/main" id="{9A53C109-1995-4EEB-A045-C13493286418}"/>
              </a:ext>
            </a:extLst>
          </p:cNvPr>
          <p:cNvSpPr>
            <a:spLocks noGrp="1"/>
          </p:cNvSpPr>
          <p:nvPr>
            <p:ph type="sldNum" sz="quarter" idx="14"/>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1890854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B">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C6BD6C96-781C-4A3F-97CF-70B1B00818F8}"/>
              </a:ext>
            </a:extLst>
          </p:cNvPr>
          <p:cNvSpPr/>
          <p:nvPr userDrawn="1"/>
        </p:nvSpPr>
        <p:spPr>
          <a:xfrm>
            <a:off x="0" y="0"/>
            <a:ext cx="12191999" cy="518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Footer Placeholder 4"/>
          <p:cNvSpPr>
            <a:spLocks noGrp="1"/>
          </p:cNvSpPr>
          <p:nvPr>
            <p:ph type="ftr" sz="quarter" idx="11"/>
          </p:nvPr>
        </p:nvSpPr>
        <p:spPr/>
        <p:txBody>
          <a:bodyPr/>
          <a:lstStyle/>
          <a:p>
            <a:r>
              <a:rPr lang="en-AU" dirty="0"/>
              <a:t>Deakin University CRICOS Provider Code: 00113B</a:t>
            </a:r>
            <a:endParaRPr lang="en-GB" dirty="0"/>
          </a:p>
        </p:txBody>
      </p:sp>
      <p:sp>
        <p:nvSpPr>
          <p:cNvPr id="6" name="Content Placeholder 5">
            <a:extLst>
              <a:ext uri="{FF2B5EF4-FFF2-40B4-BE49-F238E27FC236}">
                <a16:creationId xmlns="" xmlns:a16="http://schemas.microsoft.com/office/drawing/2014/main" id="{1728D9B9-3392-4769-8DFF-BE6FA168AE0E}"/>
              </a:ext>
            </a:extLst>
          </p:cNvPr>
          <p:cNvSpPr>
            <a:spLocks noGrp="1"/>
          </p:cNvSpPr>
          <p:nvPr>
            <p:ph sz="quarter" idx="12" hasCustomPrompt="1"/>
          </p:nvPr>
        </p:nvSpPr>
        <p:spPr>
          <a:xfrm>
            <a:off x="490538" y="1758950"/>
            <a:ext cx="10193790" cy="3974666"/>
          </a:xfrm>
        </p:spPr>
        <p:txBody>
          <a:bodyPr/>
          <a:lstStyle>
            <a:lvl1pPr marL="0" marR="0" indent="0" algn="l" defTabSz="914400" rtl="0" eaLnBrk="1" fontAlgn="auto" latinLnBrk="0" hangingPunct="1">
              <a:lnSpc>
                <a:spcPct val="90000"/>
              </a:lnSpc>
              <a:spcBef>
                <a:spcPts val="1000"/>
              </a:spcBef>
              <a:spcAft>
                <a:spcPts val="2400"/>
              </a:spcAft>
              <a:buClrTx/>
              <a:buSzTx/>
              <a:buFont typeface="Arial" panose="020B0604020202020204" pitchFamily="34" charset="0"/>
              <a:buNone/>
              <a:tabLst/>
              <a:defRPr/>
            </a:lvl1pPr>
          </a:lstStyle>
          <a:p>
            <a:pPr marL="0" marR="0" lvl="0" indent="0" algn="l" defTabSz="914400" rtl="0" eaLnBrk="1" fontAlgn="auto" latinLnBrk="0" hangingPunct="1">
              <a:lnSpc>
                <a:spcPct val="90000"/>
              </a:lnSpc>
              <a:spcBef>
                <a:spcPts val="1000"/>
              </a:spcBef>
              <a:spcAft>
                <a:spcPts val="2400"/>
              </a:spcAft>
              <a:buClrTx/>
              <a:buSzTx/>
              <a:buFont typeface="Arial" panose="020B0604020202020204" pitchFamily="34" charset="0"/>
              <a:buNone/>
              <a:tabLst/>
              <a:defRPr/>
            </a:pPr>
            <a:r>
              <a:rPr lang="en-US" dirty="0"/>
              <a:t>Click on the relevant icon at the </a:t>
            </a:r>
            <a:r>
              <a:rPr lang="en-US" dirty="0" err="1"/>
              <a:t>centre</a:t>
            </a:r>
            <a:r>
              <a:rPr lang="en-US" dirty="0"/>
              <a:t> of the placeholder to add: Text / Table / Chart / SmartArt / Image / Media. There are five type styles in the template, available as List Levels. Press the Increase / Decrease button in the paragraph section of the home ribbon to move through the styles</a:t>
            </a:r>
          </a:p>
          <a:p>
            <a:pPr lvl="0"/>
            <a:endParaRPr lang="en-US" dirty="0"/>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a:t>Click to add title</a:t>
            </a:r>
            <a:endParaRPr lang="en-GB" dirty="0"/>
          </a:p>
        </p:txBody>
      </p:sp>
      <p:sp>
        <p:nvSpPr>
          <p:cNvPr id="3" name="Date Placeholder 2">
            <a:extLst>
              <a:ext uri="{FF2B5EF4-FFF2-40B4-BE49-F238E27FC236}">
                <a16:creationId xmlns="" xmlns:a16="http://schemas.microsoft.com/office/drawing/2014/main" id="{235821AF-BC3E-4844-ADF3-757AC8C58762}"/>
              </a:ext>
            </a:extLst>
          </p:cNvPr>
          <p:cNvSpPr>
            <a:spLocks noGrp="1"/>
          </p:cNvSpPr>
          <p:nvPr>
            <p:ph type="dt" sz="half" idx="13"/>
          </p:nvPr>
        </p:nvSpPr>
        <p:spPr/>
        <p:txBody>
          <a:bodyPr/>
          <a:lstStyle/>
          <a:p>
            <a:endParaRPr lang="en-GB" dirty="0"/>
          </a:p>
        </p:txBody>
      </p:sp>
      <p:sp>
        <p:nvSpPr>
          <p:cNvPr id="4" name="Slide Number Placeholder 3">
            <a:extLst>
              <a:ext uri="{FF2B5EF4-FFF2-40B4-BE49-F238E27FC236}">
                <a16:creationId xmlns="" xmlns:a16="http://schemas.microsoft.com/office/drawing/2014/main" id="{7EA2904B-2A20-41BB-BEF0-B4446AC1A43F}"/>
              </a:ext>
            </a:extLst>
          </p:cNvPr>
          <p:cNvSpPr>
            <a:spLocks noGrp="1"/>
          </p:cNvSpPr>
          <p:nvPr>
            <p:ph type="sldNum" sz="quarter" idx="14"/>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3630014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emf"/><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 name="Freeform: Shape 23">
            <a:extLst>
              <a:ext uri="{FF2B5EF4-FFF2-40B4-BE49-F238E27FC236}">
                <a16:creationId xmlns="" xmlns:a16="http://schemas.microsoft.com/office/drawing/2014/main" id="{C4ED600E-90B7-4D49-803F-18C3CB208852}"/>
              </a:ext>
            </a:extLst>
          </p:cNvPr>
          <p:cNvSpPr/>
          <p:nvPr userDrawn="1"/>
        </p:nvSpPr>
        <p:spPr>
          <a:xfrm flipV="1">
            <a:off x="0" y="-1"/>
            <a:ext cx="8769311" cy="1230123"/>
          </a:xfrm>
          <a:custGeom>
            <a:avLst/>
            <a:gdLst>
              <a:gd name="connsiteX0" fmla="*/ 741970 w 8769311"/>
              <a:gd name="connsiteY0" fmla="*/ 1230123 h 1230123"/>
              <a:gd name="connsiteX1" fmla="*/ 1254832 w 8769311"/>
              <a:gd name="connsiteY1" fmla="*/ 1230123 h 1230123"/>
              <a:gd name="connsiteX2" fmla="*/ 1254832 w 8769311"/>
              <a:gd name="connsiteY2" fmla="*/ 1230122 h 1230123"/>
              <a:gd name="connsiteX3" fmla="*/ 8769275 w 8769311"/>
              <a:gd name="connsiteY3" fmla="*/ 1230122 h 1230123"/>
              <a:gd name="connsiteX4" fmla="*/ 8769311 w 8769311"/>
              <a:gd name="connsiteY4" fmla="*/ 1229400 h 1230123"/>
              <a:gd name="connsiteX5" fmla="*/ 7560373 w 8769311"/>
              <a:gd name="connsiteY5" fmla="*/ 0 h 1230123"/>
              <a:gd name="connsiteX6" fmla="*/ 3733364 w 8769311"/>
              <a:gd name="connsiteY6" fmla="*/ 0 h 1230123"/>
              <a:gd name="connsiteX7" fmla="*/ 2463698 w 8769311"/>
              <a:gd name="connsiteY7" fmla="*/ 0 h 1230123"/>
              <a:gd name="connsiteX8" fmla="*/ 0 w 8769311"/>
              <a:gd name="connsiteY8" fmla="*/ 0 h 1230123"/>
              <a:gd name="connsiteX9" fmla="*/ 0 w 8769311"/>
              <a:gd name="connsiteY9" fmla="*/ 1230122 h 1230123"/>
              <a:gd name="connsiteX10" fmla="*/ 741970 w 8769311"/>
              <a:gd name="connsiteY10" fmla="*/ 1230122 h 1230123"/>
              <a:gd name="connsiteX11" fmla="*/ 741970 w 8769311"/>
              <a:gd name="connsiteY11" fmla="*/ 1230123 h 1230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69311" h="1230123">
                <a:moveTo>
                  <a:pt x="741970" y="1230123"/>
                </a:moveTo>
                <a:lnTo>
                  <a:pt x="1254832" y="1230123"/>
                </a:lnTo>
                <a:lnTo>
                  <a:pt x="1254832" y="1230122"/>
                </a:lnTo>
                <a:lnTo>
                  <a:pt x="8769275" y="1230122"/>
                </a:lnTo>
                <a:lnTo>
                  <a:pt x="8769311" y="1229400"/>
                </a:lnTo>
                <a:cubicBezTo>
                  <a:pt x="8769311" y="550384"/>
                  <a:pt x="8227985" y="0"/>
                  <a:pt x="7560373" y="0"/>
                </a:cubicBezTo>
                <a:lnTo>
                  <a:pt x="3733364" y="0"/>
                </a:lnTo>
                <a:lnTo>
                  <a:pt x="2463698" y="0"/>
                </a:lnTo>
                <a:lnTo>
                  <a:pt x="0" y="0"/>
                </a:lnTo>
                <a:lnTo>
                  <a:pt x="0" y="1230122"/>
                </a:lnTo>
                <a:lnTo>
                  <a:pt x="741970" y="1230122"/>
                </a:lnTo>
                <a:lnTo>
                  <a:pt x="741970" y="123012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4" name="Date Placeholder 3"/>
          <p:cNvSpPr>
            <a:spLocks noGrp="1"/>
          </p:cNvSpPr>
          <p:nvPr>
            <p:ph type="dt" sz="half" idx="2"/>
          </p:nvPr>
        </p:nvSpPr>
        <p:spPr>
          <a:xfrm>
            <a:off x="818456" y="6330733"/>
            <a:ext cx="1656000" cy="204248"/>
          </a:xfrm>
          <a:prstGeom prst="rect">
            <a:avLst/>
          </a:prstGeom>
        </p:spPr>
        <p:txBody>
          <a:bodyPr vert="horz" lIns="91440" tIns="45720" rIns="91440" bIns="45720" rtlCol="0" anchor="ctr"/>
          <a:lstStyle>
            <a:lvl1pPr algn="l">
              <a:defRPr sz="650">
                <a:solidFill>
                  <a:schemeClr val="tx1"/>
                </a:solidFill>
              </a:defRPr>
            </a:lvl1pPr>
          </a:lstStyle>
          <a:p>
            <a:endParaRPr lang="en-GB" dirty="0"/>
          </a:p>
        </p:txBody>
      </p:sp>
      <p:sp>
        <p:nvSpPr>
          <p:cNvPr id="6" name="Slide Number Placeholder 5"/>
          <p:cNvSpPr>
            <a:spLocks noGrp="1"/>
          </p:cNvSpPr>
          <p:nvPr>
            <p:ph type="sldNum" sz="quarter" idx="4"/>
          </p:nvPr>
        </p:nvSpPr>
        <p:spPr>
          <a:xfrm>
            <a:off x="242456" y="6287423"/>
            <a:ext cx="576000" cy="247558"/>
          </a:xfrm>
          <a:prstGeom prst="rect">
            <a:avLst/>
          </a:prstGeom>
        </p:spPr>
        <p:txBody>
          <a:bodyPr vert="horz" lIns="91440" tIns="45720" rIns="91440" bIns="45720" rtlCol="0" anchor="ctr"/>
          <a:lstStyle>
            <a:lvl1pPr algn="l">
              <a:defRPr sz="1200">
                <a:solidFill>
                  <a:schemeClr val="tx1"/>
                </a:solidFill>
              </a:defRPr>
            </a:lvl1pPr>
          </a:lstStyle>
          <a:p>
            <a:fld id="{F5AEA0E0-5CC6-4BD0-905C-A0021E419432}" type="slidenum">
              <a:rPr lang="en-GB" smtClean="0"/>
              <a:pPr/>
              <a:t>‹#›</a:t>
            </a:fld>
            <a:endParaRPr lang="en-GB" dirty="0"/>
          </a:p>
        </p:txBody>
      </p:sp>
      <p:grpSp>
        <p:nvGrpSpPr>
          <p:cNvPr id="12" name="Group 11">
            <a:extLst>
              <a:ext uri="{FF2B5EF4-FFF2-40B4-BE49-F238E27FC236}">
                <a16:creationId xmlns="" xmlns:a16="http://schemas.microsoft.com/office/drawing/2014/main" id="{F0C1E104-23DB-455F-9F8B-3367332FFCD4}"/>
              </a:ext>
            </a:extLst>
          </p:cNvPr>
          <p:cNvGrpSpPr/>
          <p:nvPr userDrawn="1"/>
        </p:nvGrpSpPr>
        <p:grpSpPr>
          <a:xfrm>
            <a:off x="10928350" y="164909"/>
            <a:ext cx="1062566" cy="1065213"/>
            <a:chOff x="10928350" y="5591175"/>
            <a:chExt cx="1062566" cy="1065213"/>
          </a:xfrm>
        </p:grpSpPr>
        <p:sp>
          <p:nvSpPr>
            <p:cNvPr id="14" name="Text Placeholder 5">
              <a:extLst>
                <a:ext uri="{FF2B5EF4-FFF2-40B4-BE49-F238E27FC236}">
                  <a16:creationId xmlns="" xmlns:a16="http://schemas.microsoft.com/office/drawing/2014/main" id="{0148C7AF-0E90-42A6-97EB-C6DC7F7C9AE7}"/>
                </a:ext>
              </a:extLst>
            </p:cNvPr>
            <p:cNvSpPr txBox="1">
              <a:spLocks noChangeAspect="1"/>
            </p:cNvSpPr>
            <p:nvPr userDrawn="1"/>
          </p:nvSpPr>
          <p:spPr>
            <a:xfrm>
              <a:off x="10928916" y="5592758"/>
              <a:ext cx="1062000" cy="1062000"/>
            </a:xfrm>
            <a:prstGeom prst="rect">
              <a:avLst/>
            </a:prstGeom>
            <a:blipFill dpi="0" rotWithShape="1">
              <a:blip r:embed="rId26" cstate="screen">
                <a:extLst>
                  <a:ext uri="{28A0092B-C50C-407E-A947-70E740481C1C}">
                    <a14:useLocalDpi xmlns:a14="http://schemas.microsoft.com/office/drawing/2010/main"/>
                  </a:ext>
                </a:extLst>
              </a:blip>
              <a:srcRect/>
              <a:stretch>
                <a:fillRect/>
              </a:stretch>
            </a:blipFill>
          </p:spPr>
          <p:txBody>
            <a:bodyPr/>
            <a:lstStyle>
              <a:lvl1pPr marL="0" indent="0" algn="l" defTabSz="914400"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1pPr>
              <a:lvl2pPr marL="0" indent="0" algn="l" defTabSz="914400"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2pPr>
              <a:lvl3pPr marL="0" indent="0" algn="l" defTabSz="914400" rtl="0" eaLnBrk="1" latinLnBrk="0" hangingPunct="1">
                <a:lnSpc>
                  <a:spcPct val="100000"/>
                </a:lnSpc>
                <a:spcBef>
                  <a:spcPts val="0"/>
                </a:spcBef>
                <a:buSzPct val="110000"/>
                <a:buFont typeface="Arial" panose="020B0604020202020204" pitchFamily="34" charset="0"/>
                <a:buNone/>
                <a:defRPr sz="200" kern="1200">
                  <a:solidFill>
                    <a:schemeClr val="bg1"/>
                  </a:solidFill>
                  <a:latin typeface="+mn-lt"/>
                  <a:ea typeface="+mn-ea"/>
                  <a:cs typeface="+mn-cs"/>
                </a:defRPr>
              </a:lvl3pPr>
              <a:lvl4pPr marL="0" indent="0" algn="l" defTabSz="914400" rtl="0" eaLnBrk="1" latinLnBrk="0" hangingPunct="1">
                <a:lnSpc>
                  <a:spcPct val="100000"/>
                </a:lnSpc>
                <a:spcBef>
                  <a:spcPts val="0"/>
                </a:spcBef>
                <a:buFont typeface="Calibri" panose="020F0502020204030204" pitchFamily="34" charset="0"/>
                <a:buNone/>
                <a:defRPr sz="200" kern="1200">
                  <a:solidFill>
                    <a:schemeClr val="bg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5pPr>
              <a:lvl6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6pPr>
              <a:lvl7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7pPr>
              <a:lvl8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8pPr>
              <a:lvl9pPr marL="0" indent="0" algn="l" defTabSz="914400"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9pPr>
            </a:lstStyle>
            <a:p>
              <a:r>
                <a:rPr lang="en-US"/>
                <a:t>   </a:t>
              </a:r>
              <a:endParaRPr lang="en-AU" dirty="0"/>
            </a:p>
          </p:txBody>
        </p:sp>
        <p:sp>
          <p:nvSpPr>
            <p:cNvPr id="15" name="Freeform 6">
              <a:extLst>
                <a:ext uri="{FF2B5EF4-FFF2-40B4-BE49-F238E27FC236}">
                  <a16:creationId xmlns="" xmlns:a16="http://schemas.microsoft.com/office/drawing/2014/main" id="{79E5D329-A4F0-4077-93A7-8FAA3ADDA54F}"/>
                </a:ext>
              </a:extLst>
            </p:cNvPr>
            <p:cNvSpPr>
              <a:spLocks noEditPoints="1"/>
            </p:cNvSpPr>
            <p:nvPr userDrawn="1"/>
          </p:nvSpPr>
          <p:spPr bwMode="auto">
            <a:xfrm>
              <a:off x="10928350" y="5591175"/>
              <a:ext cx="1062038" cy="1065213"/>
            </a:xfrm>
            <a:custGeom>
              <a:avLst/>
              <a:gdLst>
                <a:gd name="T0" fmla="*/ 3400 w 6806"/>
                <a:gd name="T1" fmla="*/ 85 h 6803"/>
                <a:gd name="T2" fmla="*/ 3400 w 6806"/>
                <a:gd name="T3" fmla="*/ 85 h 6803"/>
                <a:gd name="T4" fmla="*/ 6720 w 6806"/>
                <a:gd name="T5" fmla="*/ 3399 h 6803"/>
                <a:gd name="T6" fmla="*/ 3406 w 6806"/>
                <a:gd name="T7" fmla="*/ 6719 h 6803"/>
                <a:gd name="T8" fmla="*/ 3403 w 6806"/>
                <a:gd name="T9" fmla="*/ 6719 h 6803"/>
                <a:gd name="T10" fmla="*/ 86 w 6806"/>
                <a:gd name="T11" fmla="*/ 3405 h 6803"/>
                <a:gd name="T12" fmla="*/ 1055 w 6806"/>
                <a:gd name="T13" fmla="*/ 1058 h 6803"/>
                <a:gd name="T14" fmla="*/ 3400 w 6806"/>
                <a:gd name="T15" fmla="*/ 85 h 6803"/>
                <a:gd name="T16" fmla="*/ 3400 w 6806"/>
                <a:gd name="T17" fmla="*/ 0 h 6803"/>
                <a:gd name="T18" fmla="*/ 995 w 6806"/>
                <a:gd name="T19" fmla="*/ 999 h 6803"/>
                <a:gd name="T20" fmla="*/ 1 w 6806"/>
                <a:gd name="T21" fmla="*/ 3405 h 6803"/>
                <a:gd name="T22" fmla="*/ 3403 w 6806"/>
                <a:gd name="T23" fmla="*/ 6803 h 6803"/>
                <a:gd name="T24" fmla="*/ 3406 w 6806"/>
                <a:gd name="T25" fmla="*/ 6803 h 6803"/>
                <a:gd name="T26" fmla="*/ 6804 w 6806"/>
                <a:gd name="T27" fmla="*/ 3399 h 6803"/>
                <a:gd name="T28" fmla="*/ 3400 w 6806"/>
                <a:gd name="T29" fmla="*/ 0 h 6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06" h="6803">
                  <a:moveTo>
                    <a:pt x="3400" y="85"/>
                  </a:moveTo>
                  <a:cubicBezTo>
                    <a:pt x="3400" y="85"/>
                    <a:pt x="3400" y="85"/>
                    <a:pt x="3400" y="85"/>
                  </a:cubicBezTo>
                  <a:cubicBezTo>
                    <a:pt x="5229" y="85"/>
                    <a:pt x="6718" y="1571"/>
                    <a:pt x="6720" y="3399"/>
                  </a:cubicBezTo>
                  <a:cubicBezTo>
                    <a:pt x="6722" y="5228"/>
                    <a:pt x="5235" y="6717"/>
                    <a:pt x="3406" y="6719"/>
                  </a:cubicBezTo>
                  <a:cubicBezTo>
                    <a:pt x="3403" y="6719"/>
                    <a:pt x="3403" y="6719"/>
                    <a:pt x="3403" y="6719"/>
                  </a:cubicBezTo>
                  <a:cubicBezTo>
                    <a:pt x="1575" y="6719"/>
                    <a:pt x="87" y="5232"/>
                    <a:pt x="86" y="3405"/>
                  </a:cubicBezTo>
                  <a:cubicBezTo>
                    <a:pt x="85" y="2519"/>
                    <a:pt x="429" y="1685"/>
                    <a:pt x="1055" y="1058"/>
                  </a:cubicBezTo>
                  <a:cubicBezTo>
                    <a:pt x="1681" y="431"/>
                    <a:pt x="2514" y="85"/>
                    <a:pt x="3400" y="85"/>
                  </a:cubicBezTo>
                  <a:moveTo>
                    <a:pt x="3400" y="0"/>
                  </a:moveTo>
                  <a:cubicBezTo>
                    <a:pt x="2491" y="1"/>
                    <a:pt x="1637" y="355"/>
                    <a:pt x="995" y="999"/>
                  </a:cubicBezTo>
                  <a:cubicBezTo>
                    <a:pt x="354" y="1642"/>
                    <a:pt x="0" y="2496"/>
                    <a:pt x="1" y="3405"/>
                  </a:cubicBezTo>
                  <a:cubicBezTo>
                    <a:pt x="3" y="5279"/>
                    <a:pt x="1529" y="6803"/>
                    <a:pt x="3403" y="6803"/>
                  </a:cubicBezTo>
                  <a:cubicBezTo>
                    <a:pt x="3406" y="6803"/>
                    <a:pt x="3406" y="6803"/>
                    <a:pt x="3406" y="6803"/>
                  </a:cubicBezTo>
                  <a:cubicBezTo>
                    <a:pt x="5281" y="6802"/>
                    <a:pt x="6806" y="5274"/>
                    <a:pt x="6804" y="3399"/>
                  </a:cubicBezTo>
                  <a:cubicBezTo>
                    <a:pt x="6803" y="1525"/>
                    <a:pt x="5277" y="0"/>
                    <a:pt x="340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5" name="Footer Placeholder 4"/>
          <p:cNvSpPr>
            <a:spLocks noGrp="1"/>
          </p:cNvSpPr>
          <p:nvPr>
            <p:ph type="ftr" sz="quarter" idx="3"/>
          </p:nvPr>
        </p:nvSpPr>
        <p:spPr>
          <a:xfrm>
            <a:off x="242456" y="6538912"/>
            <a:ext cx="6624000" cy="204248"/>
          </a:xfrm>
          <a:prstGeom prst="rect">
            <a:avLst/>
          </a:prstGeom>
        </p:spPr>
        <p:txBody>
          <a:bodyPr vert="horz" lIns="91440" tIns="45720" rIns="91440" bIns="45720" rtlCol="0" anchor="ctr"/>
          <a:lstStyle>
            <a:lvl1pPr algn="l">
              <a:defRPr sz="650">
                <a:solidFill>
                  <a:schemeClr val="tx1"/>
                </a:solidFill>
              </a:defRPr>
            </a:lvl1pPr>
          </a:lstStyle>
          <a:p>
            <a:r>
              <a:rPr lang="en-AU" dirty="0"/>
              <a:t>Deakin University CRICOS Provider Code: 00113B</a:t>
            </a:r>
            <a:endParaRPr lang="en-GB" dirty="0"/>
          </a:p>
        </p:txBody>
      </p:sp>
      <p:sp>
        <p:nvSpPr>
          <p:cNvPr id="3" name="Text Placeholder 2"/>
          <p:cNvSpPr>
            <a:spLocks noGrp="1"/>
          </p:cNvSpPr>
          <p:nvPr>
            <p:ph type="body" idx="1"/>
          </p:nvPr>
        </p:nvSpPr>
        <p:spPr>
          <a:xfrm>
            <a:off x="491187" y="1759351"/>
            <a:ext cx="10193141" cy="3974265"/>
          </a:xfrm>
          <a:prstGeom prst="rect">
            <a:avLst/>
          </a:prstGeom>
          <a:noFill/>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en-GB" dirty="0"/>
          </a:p>
        </p:txBody>
      </p:sp>
      <p:sp>
        <p:nvSpPr>
          <p:cNvPr id="2" name="Title Placeholder 1"/>
          <p:cNvSpPr>
            <a:spLocks noGrp="1"/>
          </p:cNvSpPr>
          <p:nvPr>
            <p:ph type="title"/>
          </p:nvPr>
        </p:nvSpPr>
        <p:spPr>
          <a:xfrm>
            <a:off x="242456" y="270165"/>
            <a:ext cx="8526856" cy="959957"/>
          </a:xfrm>
          <a:prstGeom prst="rect">
            <a:avLst/>
          </a:prstGeom>
        </p:spPr>
        <p:txBody>
          <a:bodyPr vert="horz" lIns="91440" tIns="45720" rIns="91440" bIns="45720" rtlCol="0" anchor="t"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2559479050"/>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60" r:id="rId3"/>
    <p:sldLayoutId id="2147483651" r:id="rId4"/>
    <p:sldLayoutId id="2147483661" r:id="rId5"/>
    <p:sldLayoutId id="2147483662" r:id="rId6"/>
    <p:sldLayoutId id="2147483663" r:id="rId7"/>
    <p:sldLayoutId id="2147483650" r:id="rId8"/>
    <p:sldLayoutId id="2147483673" r:id="rId9"/>
    <p:sldLayoutId id="2147483664" r:id="rId10"/>
    <p:sldLayoutId id="2147483671" r:id="rId11"/>
    <p:sldLayoutId id="2147483665" r:id="rId12"/>
    <p:sldLayoutId id="2147483666" r:id="rId13"/>
    <p:sldLayoutId id="2147483667" r:id="rId14"/>
    <p:sldLayoutId id="2147483668" r:id="rId15"/>
    <p:sldLayoutId id="2147483669" r:id="rId16"/>
    <p:sldLayoutId id="2147483670" r:id="rId17"/>
    <p:sldLayoutId id="2147483672" r:id="rId18"/>
    <p:sldLayoutId id="2147483675" r:id="rId19"/>
    <p:sldLayoutId id="2147483676" r:id="rId20"/>
    <p:sldLayoutId id="2147483677" r:id="rId21"/>
    <p:sldLayoutId id="2147483679" r:id="rId22"/>
    <p:sldLayoutId id="2147483678" r:id="rId23"/>
    <p:sldLayoutId id="2147483674" r:id="rId24"/>
  </p:sldLayoutIdLst>
  <p:hf hdr="0" dt="0"/>
  <p:txStyles>
    <p:titleStyle>
      <a:lvl1pPr algn="l" defTabSz="914400" rtl="0" eaLnBrk="1" latinLnBrk="0" hangingPunct="1">
        <a:lnSpc>
          <a:spcPct val="90000"/>
        </a:lnSpc>
        <a:spcBef>
          <a:spcPct val="0"/>
        </a:spcBef>
        <a:buNone/>
        <a:defRPr sz="2400" b="1" kern="1200">
          <a:solidFill>
            <a:schemeClr val="bg1"/>
          </a:solidFill>
          <a:latin typeface="+mj-lt"/>
          <a:ea typeface="+mj-ea"/>
          <a:cs typeface="+mj-cs"/>
        </a:defRPr>
      </a:lvl1pPr>
    </p:titleStyle>
    <p:bodyStyle>
      <a:lvl1pPr marL="0" indent="0" algn="l" defTabSz="914400" rtl="0" eaLnBrk="1" latinLnBrk="0" hangingPunct="1">
        <a:lnSpc>
          <a:spcPct val="90000"/>
        </a:lnSpc>
        <a:spcBef>
          <a:spcPts val="1000"/>
        </a:spcBef>
        <a:spcAft>
          <a:spcPts val="2400"/>
        </a:spcAft>
        <a:buFont typeface="Arial" panose="020B0604020202020204" pitchFamily="34" charset="0"/>
        <a:buNone/>
        <a:defRPr sz="3700" kern="1200">
          <a:solidFill>
            <a:schemeClr val="tx1"/>
          </a:solidFill>
          <a:latin typeface="+mn-lt"/>
          <a:ea typeface="+mn-ea"/>
          <a:cs typeface="+mn-cs"/>
        </a:defRPr>
      </a:lvl1pPr>
      <a:lvl2pPr marL="0" indent="0" algn="l" defTabSz="914400" rtl="0" eaLnBrk="1" latinLnBrk="0" hangingPunct="1">
        <a:lnSpc>
          <a:spcPct val="100000"/>
        </a:lnSpc>
        <a:spcBef>
          <a:spcPts val="500"/>
        </a:spcBef>
        <a:spcAft>
          <a:spcPts val="0"/>
        </a:spcAft>
        <a:buFont typeface="Arial" panose="020B0604020202020204" pitchFamily="34" charset="0"/>
        <a:buNone/>
        <a:defRPr sz="1800" kern="1200">
          <a:solidFill>
            <a:schemeClr val="tx1"/>
          </a:solidFill>
          <a:latin typeface="+mn-lt"/>
          <a:ea typeface="+mn-ea"/>
          <a:cs typeface="+mn-cs"/>
        </a:defRPr>
      </a:lvl2pPr>
      <a:lvl3pPr marL="180000" indent="-180000" algn="l" defTabSz="914400" rtl="0" eaLnBrk="1" latinLnBrk="0" hangingPunct="1">
        <a:lnSpc>
          <a:spcPct val="100000"/>
        </a:lnSpc>
        <a:spcBef>
          <a:spcPts val="500"/>
        </a:spcBef>
        <a:buSzPct val="110000"/>
        <a:buFont typeface="Arial" panose="020B0604020202020204" pitchFamily="34" charset="0"/>
        <a:buChar char="•"/>
        <a:defRPr sz="1800" kern="1200">
          <a:solidFill>
            <a:schemeClr val="tx1"/>
          </a:solidFill>
          <a:latin typeface="+mn-lt"/>
          <a:ea typeface="+mn-ea"/>
          <a:cs typeface="+mn-cs"/>
        </a:defRPr>
      </a:lvl3pPr>
      <a:lvl4pPr marL="360000" indent="-180000" algn="l" defTabSz="914400" rtl="0" eaLnBrk="1" latinLnBrk="0" hangingPunct="1">
        <a:lnSpc>
          <a:spcPct val="100000"/>
        </a:lnSpc>
        <a:spcBef>
          <a:spcPts val="500"/>
        </a:spcBef>
        <a:buFont typeface="Calibri" panose="020F0502020204030204" pitchFamily="34" charset="0"/>
        <a:buChar char="–"/>
        <a:defRPr sz="1800" kern="1200">
          <a:solidFill>
            <a:schemeClr val="tx1"/>
          </a:solidFill>
          <a:latin typeface="+mn-lt"/>
          <a:ea typeface="+mn-ea"/>
          <a:cs typeface="+mn-cs"/>
        </a:defRPr>
      </a:lvl4pPr>
      <a:lvl5pPr marL="180000" indent="0" algn="l" defTabSz="914400" rtl="0" eaLnBrk="1" latinLnBrk="0" hangingPunct="1">
        <a:lnSpc>
          <a:spcPct val="100000"/>
        </a:lnSpc>
        <a:spcBef>
          <a:spcPts val="500"/>
        </a:spcBef>
        <a:buFont typeface="Arial" panose="020B0604020202020204" pitchFamily="34" charset="0"/>
        <a:buNone/>
        <a:defRPr sz="1800" kern="1200">
          <a:solidFill>
            <a:schemeClr val="tx1"/>
          </a:solidFill>
          <a:latin typeface="+mn-lt"/>
          <a:ea typeface="+mn-ea"/>
          <a:cs typeface="+mn-cs"/>
        </a:defRPr>
      </a:lvl5pPr>
      <a:lvl6pPr marL="0" indent="0" algn="l" defTabSz="914400" rtl="0" eaLnBrk="1" latinLnBrk="0" hangingPunct="1">
        <a:lnSpc>
          <a:spcPct val="100000"/>
        </a:lnSpc>
        <a:spcBef>
          <a:spcPts val="500"/>
        </a:spcBef>
        <a:buFont typeface="Arial" panose="020B0604020202020204" pitchFamily="34" charset="0"/>
        <a:buNone/>
        <a:defRPr sz="1800" kern="1200">
          <a:solidFill>
            <a:schemeClr val="tx1"/>
          </a:solidFill>
          <a:latin typeface="+mn-lt"/>
          <a:ea typeface="+mn-ea"/>
          <a:cs typeface="+mn-cs"/>
        </a:defRPr>
      </a:lvl6pPr>
      <a:lvl7pPr marL="0" indent="0" algn="l" defTabSz="914400" rtl="0" eaLnBrk="1" latinLnBrk="0" hangingPunct="1">
        <a:lnSpc>
          <a:spcPct val="100000"/>
        </a:lnSpc>
        <a:spcBef>
          <a:spcPts val="500"/>
        </a:spcBef>
        <a:buFont typeface="Arial" panose="020B0604020202020204" pitchFamily="34" charset="0"/>
        <a:buNone/>
        <a:defRPr sz="1800" kern="1200">
          <a:solidFill>
            <a:schemeClr val="tx1"/>
          </a:solidFill>
          <a:latin typeface="+mn-lt"/>
          <a:ea typeface="+mn-ea"/>
          <a:cs typeface="+mn-cs"/>
        </a:defRPr>
      </a:lvl7pPr>
      <a:lvl8pPr marL="0" indent="0" algn="l" defTabSz="914400" rtl="0" eaLnBrk="1" latinLnBrk="0" hangingPunct="1">
        <a:lnSpc>
          <a:spcPct val="100000"/>
        </a:lnSpc>
        <a:spcBef>
          <a:spcPts val="500"/>
        </a:spcBef>
        <a:buFont typeface="Arial" panose="020B0604020202020204" pitchFamily="34" charset="0"/>
        <a:buNone/>
        <a:defRPr sz="1800" kern="1200">
          <a:solidFill>
            <a:schemeClr val="tx1"/>
          </a:solidFill>
          <a:latin typeface="+mn-lt"/>
          <a:ea typeface="+mn-ea"/>
          <a:cs typeface="+mn-cs"/>
        </a:defRPr>
      </a:lvl8pPr>
      <a:lvl9pPr marL="0" indent="0" algn="l" defTabSz="914400" rtl="0" eaLnBrk="1" latinLnBrk="0" hangingPunct="1">
        <a:lnSpc>
          <a:spcPct val="100000"/>
        </a:lnSpc>
        <a:spcBef>
          <a:spcPts val="500"/>
        </a:spcBef>
        <a:buFont typeface="Arial" panose="020B0604020202020204" pitchFamily="34" charset="0"/>
        <a:buNone/>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 xmlns:a16="http://schemas.microsoft.com/office/drawing/2014/main" id="{2CEEA610-4CF5-4786-A46E-770CC3064FD7}"/>
              </a:ext>
            </a:extLst>
          </p:cNvPr>
          <p:cNvSpPr>
            <a:spLocks noGrp="1"/>
          </p:cNvSpPr>
          <p:nvPr>
            <p:ph type="ftr" sz="quarter" idx="11"/>
          </p:nvPr>
        </p:nvSpPr>
        <p:spPr/>
        <p:txBody>
          <a:bodyPr/>
          <a:lstStyle/>
          <a:p>
            <a:r>
              <a:rPr lang="en-AU" dirty="0"/>
              <a:t>Deakin University CRICOS Provider Code: 00113B</a:t>
            </a:r>
            <a:endParaRPr lang="en-GB" dirty="0"/>
          </a:p>
        </p:txBody>
      </p:sp>
      <p:sp>
        <p:nvSpPr>
          <p:cNvPr id="5" name="Title 4">
            <a:extLst>
              <a:ext uri="{FF2B5EF4-FFF2-40B4-BE49-F238E27FC236}">
                <a16:creationId xmlns="" xmlns:a16="http://schemas.microsoft.com/office/drawing/2014/main" id="{63367F15-0D65-4A0A-A143-3506CA25BEE0}"/>
              </a:ext>
            </a:extLst>
          </p:cNvPr>
          <p:cNvSpPr>
            <a:spLocks noGrp="1"/>
          </p:cNvSpPr>
          <p:nvPr>
            <p:ph type="ctrTitle"/>
          </p:nvPr>
        </p:nvSpPr>
        <p:spPr>
          <a:xfrm>
            <a:off x="403907" y="1122362"/>
            <a:ext cx="6673168" cy="4497387"/>
          </a:xfrm>
        </p:spPr>
        <p:txBody>
          <a:bodyPr/>
          <a:lstStyle/>
          <a:p>
            <a:r>
              <a:rPr lang="en-AU" sz="4000" dirty="0"/>
              <a:t>Cyber Security Teaching in the Tertiary Sector: </a:t>
            </a:r>
            <a:r>
              <a:rPr lang="en-AU" sz="4000" dirty="0" smtClean="0"/>
              <a:t/>
            </a:r>
            <a:br>
              <a:rPr lang="en-AU" sz="4000" dirty="0" smtClean="0"/>
            </a:br>
            <a:r>
              <a:rPr lang="en-AU" sz="4000" dirty="0" smtClean="0"/>
              <a:t>Theory </a:t>
            </a:r>
            <a:r>
              <a:rPr lang="en-AU" sz="4000" dirty="0"/>
              <a:t>vs. </a:t>
            </a:r>
            <a:r>
              <a:rPr lang="en-AU" sz="4000" dirty="0" smtClean="0"/>
              <a:t>Practice</a:t>
            </a:r>
            <a:br>
              <a:rPr lang="en-AU" sz="4000" dirty="0" smtClean="0"/>
            </a:br>
            <a:r>
              <a:rPr lang="en-AU" sz="4000" dirty="0"/>
              <a:t/>
            </a:r>
            <a:br>
              <a:rPr lang="en-AU" sz="4000" dirty="0"/>
            </a:br>
            <a:r>
              <a:rPr lang="en-AU" sz="2400" dirty="0" err="1" smtClean="0"/>
              <a:t>Dr.</a:t>
            </a:r>
            <a:r>
              <a:rPr lang="en-AU" sz="2400" dirty="0" smtClean="0"/>
              <a:t> Zubair Baig</a:t>
            </a:r>
            <a:br>
              <a:rPr lang="en-AU" sz="2400" dirty="0" smtClean="0"/>
            </a:br>
            <a:r>
              <a:rPr lang="en-AU" sz="2400" dirty="0" smtClean="0"/>
              <a:t>Senior Lecturer, Cyber Security</a:t>
            </a:r>
            <a:br>
              <a:rPr lang="en-AU" sz="2400" dirty="0" smtClean="0"/>
            </a:br>
            <a:r>
              <a:rPr lang="en-AU" sz="2400" dirty="0" smtClean="0"/>
              <a:t>School of Information Technology</a:t>
            </a:r>
            <a:endParaRPr lang="en-AU" sz="1600" dirty="0"/>
          </a:p>
        </p:txBody>
      </p:sp>
    </p:spTree>
    <p:extLst>
      <p:ext uri="{BB962C8B-B14F-4D97-AF65-F5344CB8AC3E}">
        <p14:creationId xmlns:p14="http://schemas.microsoft.com/office/powerpoint/2010/main" val="2818985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smtClean="0"/>
              <a:t>Deakin University CRICOS Provider Code: 00113B</a:t>
            </a:r>
            <a:endParaRPr lang="en-GB"/>
          </a:p>
        </p:txBody>
      </p:sp>
      <p:sp>
        <p:nvSpPr>
          <p:cNvPr id="3" name="Content Placeholder 2"/>
          <p:cNvSpPr>
            <a:spLocks noGrp="1"/>
          </p:cNvSpPr>
          <p:nvPr>
            <p:ph sz="quarter" idx="12"/>
          </p:nvPr>
        </p:nvSpPr>
        <p:spPr>
          <a:xfrm>
            <a:off x="530456" y="1444625"/>
            <a:ext cx="10193790" cy="3974666"/>
          </a:xfrm>
        </p:spPr>
        <p:txBody>
          <a:bodyPr/>
          <a:lstStyle/>
          <a:p>
            <a:r>
              <a:rPr lang="en-AU" sz="2400" b="1" dirty="0" smtClean="0">
                <a:solidFill>
                  <a:schemeClr val="tx2"/>
                </a:solidFill>
              </a:rPr>
              <a:t>5. Cyber Law</a:t>
            </a:r>
          </a:p>
          <a:p>
            <a:pPr marL="342900" indent="-342900">
              <a:buFont typeface="Arial" panose="020B0604020202020204" pitchFamily="34" charset="0"/>
              <a:buChar char="•"/>
            </a:pPr>
            <a:r>
              <a:rPr lang="en-AU" sz="2000" dirty="0">
                <a:solidFill>
                  <a:schemeClr val="tx2"/>
                </a:solidFill>
              </a:rPr>
              <a:t>This branch of study involves the study of national and international law associated with cyber-criminal activities and appertains to the definitions, rules and regulations that govern trials of cyber criminals in the court of law. </a:t>
            </a:r>
            <a:endParaRPr lang="en-AU" sz="2000" dirty="0" smtClean="0">
              <a:solidFill>
                <a:schemeClr val="tx2"/>
              </a:solidFill>
            </a:endParaRPr>
          </a:p>
          <a:p>
            <a:pPr marL="342900" indent="-342900">
              <a:buFont typeface="Arial" panose="020B0604020202020204" pitchFamily="34" charset="0"/>
              <a:buChar char="•"/>
            </a:pPr>
            <a:r>
              <a:rPr lang="en-AU" sz="2000" dirty="0" smtClean="0">
                <a:solidFill>
                  <a:schemeClr val="tx2"/>
                </a:solidFill>
              </a:rPr>
              <a:t>The </a:t>
            </a:r>
            <a:r>
              <a:rPr lang="en-AU" sz="2000" dirty="0">
                <a:solidFill>
                  <a:schemeClr val="tx2"/>
                </a:solidFill>
              </a:rPr>
              <a:t>theory to practice balance for this branch is recommended to be 90-10.</a:t>
            </a:r>
            <a:endParaRPr lang="en-AU" dirty="0"/>
          </a:p>
        </p:txBody>
      </p:sp>
      <p:sp>
        <p:nvSpPr>
          <p:cNvPr id="4" name="Title 3"/>
          <p:cNvSpPr>
            <a:spLocks noGrp="1"/>
          </p:cNvSpPr>
          <p:nvPr>
            <p:ph type="title"/>
          </p:nvPr>
        </p:nvSpPr>
        <p:spPr/>
        <p:txBody>
          <a:bodyPr/>
          <a:lstStyle/>
          <a:p>
            <a:r>
              <a:rPr lang="en-AU" dirty="0" smtClean="0"/>
              <a:t>Cyber Security Sub-Discipline Analysis</a:t>
            </a:r>
            <a:endParaRPr lang="en-AU" dirty="0"/>
          </a:p>
        </p:txBody>
      </p:sp>
      <p:sp>
        <p:nvSpPr>
          <p:cNvPr id="5" name="Slide Number Placeholder 4"/>
          <p:cNvSpPr>
            <a:spLocks noGrp="1"/>
          </p:cNvSpPr>
          <p:nvPr>
            <p:ph type="sldNum" sz="quarter" idx="14"/>
          </p:nvPr>
        </p:nvSpPr>
        <p:spPr/>
        <p:txBody>
          <a:bodyPr/>
          <a:lstStyle/>
          <a:p>
            <a:fld id="{F5AEA0E0-5CC6-4BD0-905C-A0021E419432}" type="slidenum">
              <a:rPr lang="en-GB" smtClean="0"/>
              <a:pPr/>
              <a:t>10</a:t>
            </a:fld>
            <a:endParaRPr lang="en-GB" dirty="0"/>
          </a:p>
        </p:txBody>
      </p:sp>
    </p:spTree>
    <p:extLst>
      <p:ext uri="{BB962C8B-B14F-4D97-AF65-F5344CB8AC3E}">
        <p14:creationId xmlns:p14="http://schemas.microsoft.com/office/powerpoint/2010/main" val="23953540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smtClean="0"/>
              <a:t>Deakin University CRICOS Provider Code: 00113B</a:t>
            </a:r>
            <a:endParaRPr lang="en-GB"/>
          </a:p>
        </p:txBody>
      </p:sp>
      <p:sp>
        <p:nvSpPr>
          <p:cNvPr id="3" name="Content Placeholder 2"/>
          <p:cNvSpPr>
            <a:spLocks noGrp="1"/>
          </p:cNvSpPr>
          <p:nvPr>
            <p:ph sz="quarter" idx="12"/>
          </p:nvPr>
        </p:nvSpPr>
        <p:spPr>
          <a:xfrm>
            <a:off x="530456" y="1444625"/>
            <a:ext cx="10193790" cy="3974666"/>
          </a:xfrm>
        </p:spPr>
        <p:txBody>
          <a:bodyPr/>
          <a:lstStyle/>
          <a:p>
            <a:r>
              <a:rPr lang="en-AU" sz="2400" b="1" dirty="0" smtClean="0">
                <a:solidFill>
                  <a:schemeClr val="tx2"/>
                </a:solidFill>
              </a:rPr>
              <a:t>6. Cryptography</a:t>
            </a:r>
          </a:p>
          <a:p>
            <a:pPr marL="342900" indent="-342900">
              <a:buFont typeface="Arial" panose="020B0604020202020204" pitchFamily="34" charset="0"/>
              <a:buChar char="•"/>
            </a:pPr>
            <a:r>
              <a:rPr lang="en-AU" sz="2000" dirty="0">
                <a:solidFill>
                  <a:schemeClr val="tx2"/>
                </a:solidFill>
              </a:rPr>
              <a:t>This branch of study comprises a deep study of the underlying mathematical principles of cryptography, its system implementations and standards. </a:t>
            </a:r>
            <a:endParaRPr lang="en-AU" sz="2000" dirty="0" smtClean="0">
              <a:solidFill>
                <a:schemeClr val="tx2"/>
              </a:solidFill>
            </a:endParaRPr>
          </a:p>
          <a:p>
            <a:pPr marL="342900" indent="-342900">
              <a:buFont typeface="Arial" panose="020B0604020202020204" pitchFamily="34" charset="0"/>
              <a:buChar char="•"/>
            </a:pPr>
            <a:r>
              <a:rPr lang="en-AU" sz="2000" dirty="0" smtClean="0">
                <a:solidFill>
                  <a:schemeClr val="tx2"/>
                </a:solidFill>
              </a:rPr>
              <a:t>Students </a:t>
            </a:r>
            <a:r>
              <a:rPr lang="en-AU" sz="2000" dirty="0">
                <a:solidFill>
                  <a:schemeClr val="tx2"/>
                </a:solidFill>
              </a:rPr>
              <a:t>are exposed to practicals that comprise hands-on activities for studying cryptographic applications. </a:t>
            </a:r>
            <a:endParaRPr lang="en-AU" sz="2000" dirty="0" smtClean="0">
              <a:solidFill>
                <a:schemeClr val="tx2"/>
              </a:solidFill>
            </a:endParaRPr>
          </a:p>
          <a:p>
            <a:pPr marL="342900" indent="-342900">
              <a:buFont typeface="Arial" panose="020B0604020202020204" pitchFamily="34" charset="0"/>
              <a:buChar char="•"/>
            </a:pPr>
            <a:r>
              <a:rPr lang="en-AU" sz="2000" dirty="0" smtClean="0">
                <a:solidFill>
                  <a:schemeClr val="tx2"/>
                </a:solidFill>
              </a:rPr>
              <a:t>The </a:t>
            </a:r>
            <a:r>
              <a:rPr lang="en-AU" sz="2000" dirty="0">
                <a:solidFill>
                  <a:schemeClr val="tx2"/>
                </a:solidFill>
              </a:rPr>
              <a:t>theory to practice balance is recommended to be 80-20.</a:t>
            </a:r>
            <a:endParaRPr lang="en-AU" dirty="0"/>
          </a:p>
        </p:txBody>
      </p:sp>
      <p:sp>
        <p:nvSpPr>
          <p:cNvPr id="4" name="Title 3"/>
          <p:cNvSpPr>
            <a:spLocks noGrp="1"/>
          </p:cNvSpPr>
          <p:nvPr>
            <p:ph type="title"/>
          </p:nvPr>
        </p:nvSpPr>
        <p:spPr/>
        <p:txBody>
          <a:bodyPr/>
          <a:lstStyle/>
          <a:p>
            <a:r>
              <a:rPr lang="en-AU" dirty="0" smtClean="0"/>
              <a:t>Cyber Security Sub-Discipline Analysis</a:t>
            </a:r>
            <a:endParaRPr lang="en-AU" dirty="0"/>
          </a:p>
        </p:txBody>
      </p:sp>
      <p:sp>
        <p:nvSpPr>
          <p:cNvPr id="5" name="Slide Number Placeholder 4"/>
          <p:cNvSpPr>
            <a:spLocks noGrp="1"/>
          </p:cNvSpPr>
          <p:nvPr>
            <p:ph type="sldNum" sz="quarter" idx="14"/>
          </p:nvPr>
        </p:nvSpPr>
        <p:spPr/>
        <p:txBody>
          <a:bodyPr/>
          <a:lstStyle/>
          <a:p>
            <a:fld id="{F5AEA0E0-5CC6-4BD0-905C-A0021E419432}" type="slidenum">
              <a:rPr lang="en-GB" smtClean="0"/>
              <a:pPr/>
              <a:t>11</a:t>
            </a:fld>
            <a:endParaRPr lang="en-GB" dirty="0"/>
          </a:p>
        </p:txBody>
      </p:sp>
    </p:spTree>
    <p:extLst>
      <p:ext uri="{BB962C8B-B14F-4D97-AF65-F5344CB8AC3E}">
        <p14:creationId xmlns:p14="http://schemas.microsoft.com/office/powerpoint/2010/main" val="34931867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smtClean="0"/>
              <a:t>Deakin University CRICOS Provider Code: 00113B</a:t>
            </a:r>
            <a:endParaRPr lang="en-GB"/>
          </a:p>
        </p:txBody>
      </p:sp>
      <p:sp>
        <p:nvSpPr>
          <p:cNvPr id="3" name="Content Placeholder 2"/>
          <p:cNvSpPr>
            <a:spLocks noGrp="1"/>
          </p:cNvSpPr>
          <p:nvPr>
            <p:ph sz="quarter" idx="12"/>
          </p:nvPr>
        </p:nvSpPr>
        <p:spPr>
          <a:xfrm>
            <a:off x="530456" y="1444625"/>
            <a:ext cx="10193790" cy="3974666"/>
          </a:xfrm>
        </p:spPr>
        <p:txBody>
          <a:bodyPr/>
          <a:lstStyle/>
          <a:p>
            <a:r>
              <a:rPr lang="en-AU" sz="2400" b="1" dirty="0" smtClean="0">
                <a:solidFill>
                  <a:schemeClr val="tx2"/>
                </a:solidFill>
              </a:rPr>
              <a:t>7. Ethical Hacking</a:t>
            </a:r>
          </a:p>
          <a:p>
            <a:pPr marL="342900" indent="-342900">
              <a:buFont typeface="Arial" panose="020B0604020202020204" pitchFamily="34" charset="0"/>
              <a:buChar char="•"/>
            </a:pPr>
            <a:r>
              <a:rPr lang="en-AU" sz="2000" dirty="0">
                <a:solidFill>
                  <a:schemeClr val="tx2"/>
                </a:solidFill>
              </a:rPr>
              <a:t>Students are introduced to the art of ethical hacking of various systems through application of theoretical knowledge in running penetration tests, defining attack vectors and in assessing the outcomes of such in-lab experiments. </a:t>
            </a:r>
            <a:endParaRPr lang="en-AU" sz="2000" dirty="0" smtClean="0">
              <a:solidFill>
                <a:schemeClr val="tx2"/>
              </a:solidFill>
            </a:endParaRPr>
          </a:p>
          <a:p>
            <a:pPr marL="342900" indent="-342900">
              <a:buFont typeface="Arial" panose="020B0604020202020204" pitchFamily="34" charset="0"/>
              <a:buChar char="•"/>
            </a:pPr>
            <a:r>
              <a:rPr lang="en-AU" sz="2000" dirty="0" smtClean="0">
                <a:solidFill>
                  <a:schemeClr val="tx2"/>
                </a:solidFill>
              </a:rPr>
              <a:t>The </a:t>
            </a:r>
            <a:r>
              <a:rPr lang="en-AU" sz="2000" dirty="0">
                <a:solidFill>
                  <a:schemeClr val="tx2"/>
                </a:solidFill>
              </a:rPr>
              <a:t>theory to practice balance for such a hands-on unit is recommended to be 20-80. </a:t>
            </a:r>
            <a:endParaRPr lang="en-AU" dirty="0"/>
          </a:p>
        </p:txBody>
      </p:sp>
      <p:sp>
        <p:nvSpPr>
          <p:cNvPr id="4" name="Title 3"/>
          <p:cNvSpPr>
            <a:spLocks noGrp="1"/>
          </p:cNvSpPr>
          <p:nvPr>
            <p:ph type="title"/>
          </p:nvPr>
        </p:nvSpPr>
        <p:spPr/>
        <p:txBody>
          <a:bodyPr/>
          <a:lstStyle/>
          <a:p>
            <a:r>
              <a:rPr lang="en-AU" dirty="0" smtClean="0"/>
              <a:t>Cyber Security Sub-Discipline Analysis</a:t>
            </a:r>
            <a:endParaRPr lang="en-AU" dirty="0"/>
          </a:p>
        </p:txBody>
      </p:sp>
      <p:sp>
        <p:nvSpPr>
          <p:cNvPr id="5" name="Slide Number Placeholder 4"/>
          <p:cNvSpPr>
            <a:spLocks noGrp="1"/>
          </p:cNvSpPr>
          <p:nvPr>
            <p:ph type="sldNum" sz="quarter" idx="14"/>
          </p:nvPr>
        </p:nvSpPr>
        <p:spPr/>
        <p:txBody>
          <a:bodyPr/>
          <a:lstStyle/>
          <a:p>
            <a:fld id="{F5AEA0E0-5CC6-4BD0-905C-A0021E419432}" type="slidenum">
              <a:rPr lang="en-GB" smtClean="0"/>
              <a:pPr/>
              <a:t>12</a:t>
            </a:fld>
            <a:endParaRPr lang="en-GB" dirty="0"/>
          </a:p>
        </p:txBody>
      </p:sp>
    </p:spTree>
    <p:extLst>
      <p:ext uri="{BB962C8B-B14F-4D97-AF65-F5344CB8AC3E}">
        <p14:creationId xmlns:p14="http://schemas.microsoft.com/office/powerpoint/2010/main" val="22420550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smtClean="0"/>
              <a:t>Deakin University CRICOS Provider Code: 00113B</a:t>
            </a:r>
            <a:endParaRPr lang="en-GB"/>
          </a:p>
        </p:txBody>
      </p:sp>
      <p:sp>
        <p:nvSpPr>
          <p:cNvPr id="3" name="Content Placeholder 2"/>
          <p:cNvSpPr>
            <a:spLocks noGrp="1"/>
          </p:cNvSpPr>
          <p:nvPr>
            <p:ph sz="quarter" idx="12"/>
          </p:nvPr>
        </p:nvSpPr>
        <p:spPr>
          <a:xfrm>
            <a:off x="530456" y="1444625"/>
            <a:ext cx="10193790" cy="3974666"/>
          </a:xfrm>
        </p:spPr>
        <p:txBody>
          <a:bodyPr/>
          <a:lstStyle/>
          <a:p>
            <a:r>
              <a:rPr lang="en-AU" sz="2400" b="1" dirty="0" smtClean="0">
                <a:solidFill>
                  <a:schemeClr val="tx2"/>
                </a:solidFill>
              </a:rPr>
              <a:t>8. Digital Forensics</a:t>
            </a:r>
          </a:p>
          <a:p>
            <a:pPr marL="342900" indent="-342900">
              <a:buFont typeface="Arial" panose="020B0604020202020204" pitchFamily="34" charset="0"/>
              <a:buChar char="•"/>
            </a:pPr>
            <a:r>
              <a:rPr lang="en-AU" sz="2000" dirty="0">
                <a:solidFill>
                  <a:schemeClr val="tx2"/>
                </a:solidFill>
              </a:rPr>
              <a:t>Students are taught the laws that govern and the techniques that define the procedure for carrying out forensic investigation on digital assets obtained from a crime scene. </a:t>
            </a:r>
            <a:endParaRPr lang="en-AU" sz="2000" dirty="0" smtClean="0">
              <a:solidFill>
                <a:schemeClr val="tx2"/>
              </a:solidFill>
            </a:endParaRPr>
          </a:p>
          <a:p>
            <a:pPr marL="342900" indent="-342900">
              <a:buFont typeface="Arial" panose="020B0604020202020204" pitchFamily="34" charset="0"/>
              <a:buChar char="•"/>
            </a:pPr>
            <a:r>
              <a:rPr lang="en-AU" sz="2000" dirty="0" smtClean="0">
                <a:solidFill>
                  <a:schemeClr val="tx2"/>
                </a:solidFill>
              </a:rPr>
              <a:t>The </a:t>
            </a:r>
            <a:r>
              <a:rPr lang="en-AU" sz="2000" dirty="0">
                <a:solidFill>
                  <a:schemeClr val="tx2"/>
                </a:solidFill>
              </a:rPr>
              <a:t>practical component of this branch of study ought to be much heavier than the theory; application of criminal investigation techniques of a digital forensic procedure require immense amount of time and effort on hardware as well as software investigation tools/platforms. </a:t>
            </a:r>
            <a:endParaRPr lang="en-AU" sz="2000" dirty="0" smtClean="0">
              <a:solidFill>
                <a:schemeClr val="tx2"/>
              </a:solidFill>
            </a:endParaRPr>
          </a:p>
          <a:p>
            <a:pPr marL="342900" indent="-342900">
              <a:buFont typeface="Arial" panose="020B0604020202020204" pitchFamily="34" charset="0"/>
              <a:buChar char="•"/>
            </a:pPr>
            <a:r>
              <a:rPr lang="en-AU" sz="2000" dirty="0" smtClean="0">
                <a:solidFill>
                  <a:schemeClr val="tx2"/>
                </a:solidFill>
              </a:rPr>
              <a:t>The </a:t>
            </a:r>
            <a:r>
              <a:rPr lang="en-AU" sz="2000" dirty="0">
                <a:solidFill>
                  <a:schemeClr val="tx2"/>
                </a:solidFill>
              </a:rPr>
              <a:t>theory to practice balance for such a hands-on unit is recommended to be 25-75</a:t>
            </a:r>
            <a:r>
              <a:rPr lang="en-AU" sz="2000" dirty="0" smtClean="0">
                <a:solidFill>
                  <a:schemeClr val="tx2"/>
                </a:solidFill>
              </a:rPr>
              <a:t>. </a:t>
            </a:r>
            <a:endParaRPr lang="en-AU" dirty="0"/>
          </a:p>
        </p:txBody>
      </p:sp>
      <p:sp>
        <p:nvSpPr>
          <p:cNvPr id="4" name="Title 3"/>
          <p:cNvSpPr>
            <a:spLocks noGrp="1"/>
          </p:cNvSpPr>
          <p:nvPr>
            <p:ph type="title"/>
          </p:nvPr>
        </p:nvSpPr>
        <p:spPr/>
        <p:txBody>
          <a:bodyPr/>
          <a:lstStyle/>
          <a:p>
            <a:r>
              <a:rPr lang="en-AU" dirty="0" smtClean="0"/>
              <a:t>Cyber Security Sub-Discipline Analysis</a:t>
            </a:r>
            <a:endParaRPr lang="en-AU" dirty="0"/>
          </a:p>
        </p:txBody>
      </p:sp>
      <p:sp>
        <p:nvSpPr>
          <p:cNvPr id="5" name="Slide Number Placeholder 4"/>
          <p:cNvSpPr>
            <a:spLocks noGrp="1"/>
          </p:cNvSpPr>
          <p:nvPr>
            <p:ph type="sldNum" sz="quarter" idx="14"/>
          </p:nvPr>
        </p:nvSpPr>
        <p:spPr/>
        <p:txBody>
          <a:bodyPr/>
          <a:lstStyle/>
          <a:p>
            <a:fld id="{F5AEA0E0-5CC6-4BD0-905C-A0021E419432}" type="slidenum">
              <a:rPr lang="en-GB" smtClean="0"/>
              <a:pPr/>
              <a:t>13</a:t>
            </a:fld>
            <a:endParaRPr lang="en-GB" dirty="0"/>
          </a:p>
        </p:txBody>
      </p:sp>
    </p:spTree>
    <p:extLst>
      <p:ext uri="{BB962C8B-B14F-4D97-AF65-F5344CB8AC3E}">
        <p14:creationId xmlns:p14="http://schemas.microsoft.com/office/powerpoint/2010/main" val="38895301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smtClean="0"/>
              <a:t>Deakin University CRICOS Provider Code: 00113B</a:t>
            </a:r>
            <a:endParaRPr lang="en-GB"/>
          </a:p>
        </p:txBody>
      </p:sp>
      <p:sp>
        <p:nvSpPr>
          <p:cNvPr id="3" name="Content Placeholder 2"/>
          <p:cNvSpPr>
            <a:spLocks noGrp="1"/>
          </p:cNvSpPr>
          <p:nvPr>
            <p:ph sz="quarter" idx="12"/>
          </p:nvPr>
        </p:nvSpPr>
        <p:spPr>
          <a:xfrm>
            <a:off x="530456" y="1444625"/>
            <a:ext cx="10193790" cy="3974666"/>
          </a:xfrm>
        </p:spPr>
        <p:txBody>
          <a:bodyPr/>
          <a:lstStyle/>
          <a:p>
            <a:r>
              <a:rPr lang="en-AU" sz="2400" b="1" dirty="0" smtClean="0">
                <a:solidFill>
                  <a:schemeClr val="tx2"/>
                </a:solidFill>
              </a:rPr>
              <a:t>9. Malware Analysis</a:t>
            </a:r>
          </a:p>
          <a:p>
            <a:pPr marL="342900" indent="-342900">
              <a:buFont typeface="Arial" panose="020B0604020202020204" pitchFamily="34" charset="0"/>
              <a:buChar char="•"/>
            </a:pPr>
            <a:r>
              <a:rPr lang="en-AU" sz="2000" dirty="0">
                <a:solidFill>
                  <a:schemeClr val="tx2"/>
                </a:solidFill>
              </a:rPr>
              <a:t>This branch of study requires a thorough understanding of the software processes and adversarial techniques associated with malware infection of computing devices. </a:t>
            </a:r>
            <a:endParaRPr lang="en-AU" sz="2000" dirty="0" smtClean="0">
              <a:solidFill>
                <a:schemeClr val="tx2"/>
              </a:solidFill>
            </a:endParaRPr>
          </a:p>
          <a:p>
            <a:pPr marL="342900" indent="-342900">
              <a:buFont typeface="Arial" panose="020B0604020202020204" pitchFamily="34" charset="0"/>
              <a:buChar char="•"/>
            </a:pPr>
            <a:r>
              <a:rPr lang="en-AU" sz="2000" dirty="0" smtClean="0">
                <a:solidFill>
                  <a:schemeClr val="tx2"/>
                </a:solidFill>
              </a:rPr>
              <a:t>The </a:t>
            </a:r>
            <a:r>
              <a:rPr lang="en-AU" sz="2000" dirty="0">
                <a:solidFill>
                  <a:schemeClr val="tx2"/>
                </a:solidFill>
              </a:rPr>
              <a:t>practical component of this branch of study would include the hands-on activities associated with reverse engineering malware, studying its behaviour on various systems, and identifying flaws; mostly done through software tools. </a:t>
            </a:r>
            <a:endParaRPr lang="en-AU" sz="2000" dirty="0" smtClean="0">
              <a:solidFill>
                <a:schemeClr val="tx2"/>
              </a:solidFill>
            </a:endParaRPr>
          </a:p>
          <a:p>
            <a:pPr marL="342900" indent="-342900">
              <a:buFont typeface="Arial" panose="020B0604020202020204" pitchFamily="34" charset="0"/>
              <a:buChar char="•"/>
            </a:pPr>
            <a:r>
              <a:rPr lang="en-AU" sz="2000" dirty="0" smtClean="0">
                <a:solidFill>
                  <a:schemeClr val="tx2"/>
                </a:solidFill>
              </a:rPr>
              <a:t>The </a:t>
            </a:r>
            <a:r>
              <a:rPr lang="en-AU" sz="2000" dirty="0">
                <a:solidFill>
                  <a:schemeClr val="tx2"/>
                </a:solidFill>
              </a:rPr>
              <a:t>theory to practice balance is recommended to be 35-65. </a:t>
            </a:r>
            <a:endParaRPr lang="en-AU" dirty="0"/>
          </a:p>
        </p:txBody>
      </p:sp>
      <p:sp>
        <p:nvSpPr>
          <p:cNvPr id="4" name="Title 3"/>
          <p:cNvSpPr>
            <a:spLocks noGrp="1"/>
          </p:cNvSpPr>
          <p:nvPr>
            <p:ph type="title"/>
          </p:nvPr>
        </p:nvSpPr>
        <p:spPr/>
        <p:txBody>
          <a:bodyPr/>
          <a:lstStyle/>
          <a:p>
            <a:r>
              <a:rPr lang="en-AU" dirty="0" smtClean="0"/>
              <a:t>Cyber Security Sub-Discipline Analysis</a:t>
            </a:r>
            <a:endParaRPr lang="en-AU" dirty="0"/>
          </a:p>
        </p:txBody>
      </p:sp>
      <p:sp>
        <p:nvSpPr>
          <p:cNvPr id="5" name="Slide Number Placeholder 4"/>
          <p:cNvSpPr>
            <a:spLocks noGrp="1"/>
          </p:cNvSpPr>
          <p:nvPr>
            <p:ph type="sldNum" sz="quarter" idx="14"/>
          </p:nvPr>
        </p:nvSpPr>
        <p:spPr/>
        <p:txBody>
          <a:bodyPr/>
          <a:lstStyle/>
          <a:p>
            <a:fld id="{F5AEA0E0-5CC6-4BD0-905C-A0021E419432}" type="slidenum">
              <a:rPr lang="en-GB" smtClean="0"/>
              <a:pPr/>
              <a:t>14</a:t>
            </a:fld>
            <a:endParaRPr lang="en-GB" dirty="0"/>
          </a:p>
        </p:txBody>
      </p:sp>
    </p:spTree>
    <p:extLst>
      <p:ext uri="{BB962C8B-B14F-4D97-AF65-F5344CB8AC3E}">
        <p14:creationId xmlns:p14="http://schemas.microsoft.com/office/powerpoint/2010/main" val="4183792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smtClean="0"/>
              <a:t>Deakin University CRICOS Provider Code: 00113B</a:t>
            </a:r>
            <a:endParaRPr lang="en-GB"/>
          </a:p>
        </p:txBody>
      </p:sp>
      <p:sp>
        <p:nvSpPr>
          <p:cNvPr id="3" name="Content Placeholder 2"/>
          <p:cNvSpPr>
            <a:spLocks noGrp="1"/>
          </p:cNvSpPr>
          <p:nvPr>
            <p:ph sz="quarter" idx="12"/>
          </p:nvPr>
        </p:nvSpPr>
        <p:spPr/>
        <p:txBody>
          <a:bodyPr/>
          <a:lstStyle/>
          <a:p>
            <a:pPr marL="457200" indent="-457200">
              <a:buFont typeface="+mj-lt"/>
              <a:buAutoNum type="arabicPeriod"/>
            </a:pPr>
            <a:r>
              <a:rPr lang="en-AU" sz="2000" b="1" u="sng" dirty="0" smtClean="0">
                <a:solidFill>
                  <a:schemeClr val="tx2"/>
                </a:solidFill>
              </a:rPr>
              <a:t>Not </a:t>
            </a:r>
            <a:r>
              <a:rPr lang="en-AU" sz="2000" b="1" u="sng" dirty="0">
                <a:solidFill>
                  <a:schemeClr val="tx2"/>
                </a:solidFill>
              </a:rPr>
              <a:t>all branches of the discipline are the same</a:t>
            </a:r>
            <a:r>
              <a:rPr lang="en-AU" sz="2000" dirty="0">
                <a:solidFill>
                  <a:schemeClr val="tx2"/>
                </a:solidFill>
              </a:rPr>
              <a:t>, and a careful assessment of the content of each of these subjects helped shape such a model, that can serve as a reference tool for both academics as well as practitioners of the cyber security discipline. </a:t>
            </a:r>
            <a:endParaRPr lang="en-AU" sz="2000" dirty="0" smtClean="0">
              <a:solidFill>
                <a:schemeClr val="tx2"/>
              </a:solidFill>
            </a:endParaRPr>
          </a:p>
          <a:p>
            <a:pPr marL="457200" indent="-457200">
              <a:buFont typeface="+mj-lt"/>
              <a:buAutoNum type="arabicPeriod"/>
            </a:pPr>
            <a:r>
              <a:rPr lang="en-AU" sz="2000" dirty="0" smtClean="0">
                <a:solidFill>
                  <a:schemeClr val="tx2"/>
                </a:solidFill>
              </a:rPr>
              <a:t>Academics </a:t>
            </a:r>
            <a:r>
              <a:rPr lang="en-AU" sz="2000" dirty="0">
                <a:solidFill>
                  <a:schemeClr val="tx2"/>
                </a:solidFill>
              </a:rPr>
              <a:t>of the cyber security discipline can follow this model to design teaching and learning activities for their units, and also to design assessment tasks that follow the principles of formative and summative assessment </a:t>
            </a:r>
            <a:r>
              <a:rPr lang="en-AU" sz="2000" dirty="0" smtClean="0">
                <a:solidFill>
                  <a:schemeClr val="tx2"/>
                </a:solidFill>
              </a:rPr>
              <a:t>design</a:t>
            </a:r>
          </a:p>
          <a:p>
            <a:pPr marL="457200" indent="-457200">
              <a:buFont typeface="+mj-lt"/>
              <a:buAutoNum type="arabicPeriod"/>
            </a:pPr>
            <a:r>
              <a:rPr lang="en-AU" sz="2000" dirty="0" smtClean="0">
                <a:solidFill>
                  <a:schemeClr val="tx2"/>
                </a:solidFill>
              </a:rPr>
              <a:t>Helps ensure </a:t>
            </a:r>
            <a:r>
              <a:rPr lang="en-AU" sz="2000" dirty="0">
                <a:solidFill>
                  <a:schemeClr val="tx2"/>
                </a:solidFill>
              </a:rPr>
              <a:t>that the balance between theory and practice is close enough to the reference numbers included in the model. </a:t>
            </a:r>
          </a:p>
          <a:p>
            <a:endParaRPr lang="en-AU" dirty="0"/>
          </a:p>
        </p:txBody>
      </p:sp>
      <p:sp>
        <p:nvSpPr>
          <p:cNvPr id="4" name="Title 3"/>
          <p:cNvSpPr>
            <a:spLocks noGrp="1"/>
          </p:cNvSpPr>
          <p:nvPr>
            <p:ph type="title"/>
          </p:nvPr>
        </p:nvSpPr>
        <p:spPr/>
        <p:txBody>
          <a:bodyPr/>
          <a:lstStyle/>
          <a:p>
            <a:r>
              <a:rPr lang="en-AU" dirty="0" smtClean="0"/>
              <a:t>Summary of findings</a:t>
            </a:r>
            <a:endParaRPr lang="en-AU" dirty="0"/>
          </a:p>
        </p:txBody>
      </p:sp>
      <p:sp>
        <p:nvSpPr>
          <p:cNvPr id="5" name="Slide Number Placeholder 4"/>
          <p:cNvSpPr>
            <a:spLocks noGrp="1"/>
          </p:cNvSpPr>
          <p:nvPr>
            <p:ph type="sldNum" sz="quarter" idx="14"/>
          </p:nvPr>
        </p:nvSpPr>
        <p:spPr/>
        <p:txBody>
          <a:bodyPr/>
          <a:lstStyle/>
          <a:p>
            <a:fld id="{F5AEA0E0-5CC6-4BD0-905C-A0021E419432}" type="slidenum">
              <a:rPr lang="en-GB" smtClean="0"/>
              <a:pPr/>
              <a:t>15</a:t>
            </a:fld>
            <a:endParaRPr lang="en-GB" dirty="0"/>
          </a:p>
        </p:txBody>
      </p:sp>
    </p:spTree>
    <p:extLst>
      <p:ext uri="{BB962C8B-B14F-4D97-AF65-F5344CB8AC3E}">
        <p14:creationId xmlns:p14="http://schemas.microsoft.com/office/powerpoint/2010/main" val="38601186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smtClean="0"/>
              <a:t>Deakin University CRICOS Provider Code: 00113B</a:t>
            </a:r>
            <a:endParaRPr lang="en-GB"/>
          </a:p>
        </p:txBody>
      </p:sp>
      <p:sp>
        <p:nvSpPr>
          <p:cNvPr id="4" name="Title 3"/>
          <p:cNvSpPr>
            <a:spLocks noGrp="1"/>
          </p:cNvSpPr>
          <p:nvPr>
            <p:ph type="title"/>
          </p:nvPr>
        </p:nvSpPr>
        <p:spPr/>
        <p:txBody>
          <a:bodyPr/>
          <a:lstStyle/>
          <a:p>
            <a:r>
              <a:rPr lang="en-AU" dirty="0" smtClean="0"/>
              <a:t>Proposed Model</a:t>
            </a:r>
            <a:endParaRPr lang="en-AU" dirty="0"/>
          </a:p>
        </p:txBody>
      </p:sp>
      <p:sp>
        <p:nvSpPr>
          <p:cNvPr id="5" name="Slide Number Placeholder 4"/>
          <p:cNvSpPr>
            <a:spLocks noGrp="1"/>
          </p:cNvSpPr>
          <p:nvPr>
            <p:ph type="sldNum" sz="quarter" idx="14"/>
          </p:nvPr>
        </p:nvSpPr>
        <p:spPr/>
        <p:txBody>
          <a:bodyPr/>
          <a:lstStyle/>
          <a:p>
            <a:fld id="{F5AEA0E0-5CC6-4BD0-905C-A0021E419432}" type="slidenum">
              <a:rPr lang="en-GB" smtClean="0"/>
              <a:pPr/>
              <a:t>16</a:t>
            </a:fld>
            <a:endParaRPr lang="en-GB" dirty="0"/>
          </a:p>
        </p:txBody>
      </p:sp>
      <p:grpSp>
        <p:nvGrpSpPr>
          <p:cNvPr id="3" name="Group 2"/>
          <p:cNvGrpSpPr/>
          <p:nvPr/>
        </p:nvGrpSpPr>
        <p:grpSpPr>
          <a:xfrm>
            <a:off x="2305198" y="1838887"/>
            <a:ext cx="6743552" cy="4552388"/>
            <a:chOff x="2305198" y="1838887"/>
            <a:chExt cx="5393871" cy="3858358"/>
          </a:xfrm>
        </p:grpSpPr>
        <p:cxnSp>
          <p:nvCxnSpPr>
            <p:cNvPr id="6" name="Straight Arrow Connector 5"/>
            <p:cNvCxnSpPr/>
            <p:nvPr/>
          </p:nvCxnSpPr>
          <p:spPr>
            <a:xfrm flipV="1">
              <a:off x="2763191" y="4771650"/>
              <a:ext cx="4667250" cy="4508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flipV="1">
              <a:off x="2763191" y="2060154"/>
              <a:ext cx="0" cy="275721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 name="Oval 3"/>
            <p:cNvSpPr>
              <a:spLocks noChangeArrowheads="1"/>
            </p:cNvSpPr>
            <p:nvPr/>
          </p:nvSpPr>
          <p:spPr bwMode="auto">
            <a:xfrm>
              <a:off x="5828811" y="3722513"/>
              <a:ext cx="1390650" cy="454025"/>
            </a:xfrm>
            <a:prstGeom prst="ellipse">
              <a:avLst/>
            </a:prstGeom>
            <a:solidFill>
              <a:srgbClr val="FFFFFF"/>
            </a:solidFill>
            <a:ln w="12700">
              <a:solidFill>
                <a:srgbClr val="70AD47"/>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Cryptography</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 name="Text Box 4"/>
            <p:cNvSpPr txBox="1">
              <a:spLocks noChangeArrowheads="1"/>
            </p:cNvSpPr>
            <p:nvPr/>
          </p:nvSpPr>
          <p:spPr bwMode="auto">
            <a:xfrm>
              <a:off x="6562419" y="4892091"/>
              <a:ext cx="1136650" cy="373062"/>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Theory</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Text Box 5"/>
            <p:cNvSpPr txBox="1">
              <a:spLocks noChangeArrowheads="1"/>
            </p:cNvSpPr>
            <p:nvPr/>
          </p:nvSpPr>
          <p:spPr bwMode="auto">
            <a:xfrm rot="-5400000">
              <a:off x="1924198" y="2219887"/>
              <a:ext cx="1136650" cy="374650"/>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Practice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1" name="Text Box 6"/>
            <p:cNvSpPr txBox="1">
              <a:spLocks noChangeArrowheads="1"/>
            </p:cNvSpPr>
            <p:nvPr/>
          </p:nvSpPr>
          <p:spPr bwMode="auto">
            <a:xfrm>
              <a:off x="2874552" y="5316245"/>
              <a:ext cx="4416267" cy="381000"/>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Cyber Security Theory vs. Practice Model</a:t>
              </a:r>
              <a:endParaRPr kumimoji="0" lang="en-US" altLang="en-US" sz="2400" b="1" i="0" u="none" strike="noStrike" cap="none" normalizeH="0" baseline="0" dirty="0" smtClean="0">
                <a:ln>
                  <a:noFill/>
                </a:ln>
                <a:solidFill>
                  <a:schemeClr val="tx1"/>
                </a:solidFill>
                <a:effectLst/>
                <a:latin typeface="Arial" panose="020B0604020202020204" pitchFamily="34" charset="0"/>
              </a:endParaRPr>
            </a:p>
          </p:txBody>
        </p:sp>
        <p:sp>
          <p:nvSpPr>
            <p:cNvPr id="12" name="Oval 7"/>
            <p:cNvSpPr>
              <a:spLocks noChangeArrowheads="1"/>
            </p:cNvSpPr>
            <p:nvPr/>
          </p:nvSpPr>
          <p:spPr bwMode="auto">
            <a:xfrm>
              <a:off x="3101486" y="2290588"/>
              <a:ext cx="1519238" cy="381000"/>
            </a:xfrm>
            <a:prstGeom prst="ellipse">
              <a:avLst/>
            </a:prstGeom>
            <a:solidFill>
              <a:srgbClr val="FFFFFF"/>
            </a:solidFill>
            <a:ln w="12700">
              <a:solidFill>
                <a:srgbClr val="70AD47"/>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Ethical Hacking</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 name="Oval 8"/>
            <p:cNvSpPr>
              <a:spLocks noChangeArrowheads="1"/>
            </p:cNvSpPr>
            <p:nvPr/>
          </p:nvSpPr>
          <p:spPr bwMode="auto">
            <a:xfrm>
              <a:off x="3563449" y="3400251"/>
              <a:ext cx="1519237" cy="381000"/>
            </a:xfrm>
            <a:prstGeom prst="ellipse">
              <a:avLst/>
            </a:prstGeom>
            <a:solidFill>
              <a:srgbClr val="FFFFFF"/>
            </a:solidFill>
            <a:ln w="12700">
              <a:solidFill>
                <a:srgbClr val="70AD47"/>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Cyber Analytics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 name="Oval 9"/>
            <p:cNvSpPr>
              <a:spLocks noChangeArrowheads="1"/>
            </p:cNvSpPr>
            <p:nvPr/>
          </p:nvSpPr>
          <p:spPr bwMode="auto">
            <a:xfrm>
              <a:off x="3014174" y="2685876"/>
              <a:ext cx="1606550" cy="381000"/>
            </a:xfrm>
            <a:prstGeom prst="ellipse">
              <a:avLst/>
            </a:prstGeom>
            <a:solidFill>
              <a:srgbClr val="FFFFFF"/>
            </a:solidFill>
            <a:ln w="12700">
              <a:solidFill>
                <a:srgbClr val="70AD47"/>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Digital Forensics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 name="Oval 10"/>
            <p:cNvSpPr>
              <a:spLocks noChangeArrowheads="1"/>
            </p:cNvSpPr>
            <p:nvPr/>
          </p:nvSpPr>
          <p:spPr bwMode="auto">
            <a:xfrm>
              <a:off x="5543061" y="3054176"/>
              <a:ext cx="1590675" cy="636587"/>
            </a:xfrm>
            <a:prstGeom prst="ellipse">
              <a:avLst/>
            </a:prstGeom>
            <a:solidFill>
              <a:srgbClr val="FFFFFF"/>
            </a:solidFill>
            <a:ln w="12700">
              <a:solidFill>
                <a:srgbClr val="70AD47"/>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Risk Assessment &amp; Management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 name="Oval 11"/>
            <p:cNvSpPr>
              <a:spLocks noChangeArrowheads="1"/>
            </p:cNvSpPr>
            <p:nvPr/>
          </p:nvSpPr>
          <p:spPr bwMode="auto">
            <a:xfrm>
              <a:off x="5701811" y="4206701"/>
              <a:ext cx="1519238" cy="381000"/>
            </a:xfrm>
            <a:prstGeom prst="ellipse">
              <a:avLst/>
            </a:prstGeom>
            <a:solidFill>
              <a:srgbClr val="FFFFFF"/>
            </a:solidFill>
            <a:ln w="12700">
              <a:solidFill>
                <a:srgbClr val="70AD47"/>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Cyber Law</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7" name="Oval 12"/>
            <p:cNvSpPr>
              <a:spLocks noChangeArrowheads="1"/>
            </p:cNvSpPr>
            <p:nvPr/>
          </p:nvSpPr>
          <p:spPr bwMode="auto">
            <a:xfrm>
              <a:off x="4787411" y="2598563"/>
              <a:ext cx="1701800" cy="381000"/>
            </a:xfrm>
            <a:prstGeom prst="ellipse">
              <a:avLst/>
            </a:prstGeom>
            <a:solidFill>
              <a:srgbClr val="FFFFFF"/>
            </a:solidFill>
            <a:ln w="12700">
              <a:solidFill>
                <a:srgbClr val="70AD47"/>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Network Security</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8" name="Oval 13"/>
            <p:cNvSpPr>
              <a:spLocks noChangeArrowheads="1"/>
            </p:cNvSpPr>
            <p:nvPr/>
          </p:nvSpPr>
          <p:spPr bwMode="auto">
            <a:xfrm>
              <a:off x="4085736" y="2993851"/>
              <a:ext cx="1685925" cy="381000"/>
            </a:xfrm>
            <a:prstGeom prst="ellipse">
              <a:avLst/>
            </a:prstGeom>
            <a:solidFill>
              <a:srgbClr val="FFFFFF"/>
            </a:solidFill>
            <a:ln w="12700">
              <a:solidFill>
                <a:srgbClr val="70AD47"/>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Systems Security</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 name="Oval 14"/>
            <p:cNvSpPr>
              <a:spLocks noChangeArrowheads="1"/>
            </p:cNvSpPr>
            <p:nvPr/>
          </p:nvSpPr>
          <p:spPr bwMode="auto">
            <a:xfrm>
              <a:off x="4357199" y="2144538"/>
              <a:ext cx="1685925" cy="381000"/>
            </a:xfrm>
            <a:prstGeom prst="ellipse">
              <a:avLst/>
            </a:prstGeom>
            <a:solidFill>
              <a:srgbClr val="FFFFFF"/>
            </a:solidFill>
            <a:ln w="12700">
              <a:solidFill>
                <a:srgbClr val="70AD47"/>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Malware Analysis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733563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smtClean="0"/>
              <a:t>Deakin University CRICOS Provider Code: 00113B</a:t>
            </a:r>
            <a:endParaRPr lang="en-GB"/>
          </a:p>
        </p:txBody>
      </p:sp>
      <p:sp>
        <p:nvSpPr>
          <p:cNvPr id="3" name="Content Placeholder 2"/>
          <p:cNvSpPr>
            <a:spLocks noGrp="1"/>
          </p:cNvSpPr>
          <p:nvPr>
            <p:ph sz="quarter" idx="12"/>
          </p:nvPr>
        </p:nvSpPr>
        <p:spPr>
          <a:xfrm>
            <a:off x="404813" y="1645695"/>
            <a:ext cx="10193790" cy="3974666"/>
          </a:xfrm>
        </p:spPr>
        <p:txBody>
          <a:bodyPr/>
          <a:lstStyle/>
          <a:p>
            <a:pPr marL="342900" indent="-342900">
              <a:lnSpc>
                <a:spcPct val="100000"/>
              </a:lnSpc>
              <a:buFont typeface="Arial" panose="020B0604020202020204" pitchFamily="34" charset="0"/>
              <a:buChar char="•"/>
            </a:pPr>
            <a:r>
              <a:rPr lang="en-AU" sz="2000" dirty="0" smtClean="0">
                <a:solidFill>
                  <a:schemeClr val="tx2"/>
                </a:solidFill>
              </a:rPr>
              <a:t>It </a:t>
            </a:r>
            <a:r>
              <a:rPr lang="en-AU" sz="2000" dirty="0">
                <a:solidFill>
                  <a:schemeClr val="tx2"/>
                </a:solidFill>
              </a:rPr>
              <a:t>is imperative that students are provided with teaching and learning activities that strike the right balance between theory and practice for a discipline such as cyber-security. </a:t>
            </a:r>
            <a:endParaRPr lang="en-AU" sz="2000" dirty="0" smtClean="0">
              <a:solidFill>
                <a:schemeClr val="tx2"/>
              </a:solidFill>
            </a:endParaRPr>
          </a:p>
          <a:p>
            <a:pPr marL="342900" indent="-342900">
              <a:lnSpc>
                <a:spcPct val="100000"/>
              </a:lnSpc>
              <a:buFont typeface="Arial" panose="020B0604020202020204" pitchFamily="34" charset="0"/>
              <a:buChar char="•"/>
            </a:pPr>
            <a:r>
              <a:rPr lang="en-AU" sz="2000" dirty="0" smtClean="0">
                <a:solidFill>
                  <a:schemeClr val="tx2"/>
                </a:solidFill>
              </a:rPr>
              <a:t>If </a:t>
            </a:r>
            <a:r>
              <a:rPr lang="en-AU" sz="2000" dirty="0">
                <a:solidFill>
                  <a:schemeClr val="tx2"/>
                </a:solidFill>
              </a:rPr>
              <a:t>a student is to be confident with her ability to contribute effectively in the work place, she must be equipped with the proper theoretical know-how and the right technical/hands-on skills, as taught through the course. </a:t>
            </a:r>
            <a:endParaRPr lang="en-AU" sz="2000" dirty="0" smtClean="0">
              <a:solidFill>
                <a:schemeClr val="tx2"/>
              </a:solidFill>
            </a:endParaRPr>
          </a:p>
          <a:p>
            <a:pPr marL="342900" indent="-342900">
              <a:lnSpc>
                <a:spcPct val="100000"/>
              </a:lnSpc>
              <a:buFont typeface="Arial" panose="020B0604020202020204" pitchFamily="34" charset="0"/>
              <a:buChar char="•"/>
            </a:pPr>
            <a:r>
              <a:rPr lang="en-AU" sz="2000" dirty="0" smtClean="0">
                <a:solidFill>
                  <a:schemeClr val="tx2"/>
                </a:solidFill>
              </a:rPr>
              <a:t>The </a:t>
            </a:r>
            <a:r>
              <a:rPr lang="en-AU" sz="2000" dirty="0">
                <a:solidFill>
                  <a:schemeClr val="tx2"/>
                </a:solidFill>
              </a:rPr>
              <a:t>literature survey indicated a positive inclination towards maintaining a good balance between theory and practice for computing students. </a:t>
            </a:r>
            <a:endParaRPr lang="en-AU" sz="2000" dirty="0" smtClean="0">
              <a:solidFill>
                <a:schemeClr val="tx2"/>
              </a:solidFill>
            </a:endParaRPr>
          </a:p>
          <a:p>
            <a:pPr marL="342900" indent="-342900">
              <a:lnSpc>
                <a:spcPct val="100000"/>
              </a:lnSpc>
              <a:buFont typeface="Arial" panose="020B0604020202020204" pitchFamily="34" charset="0"/>
              <a:buChar char="•"/>
            </a:pPr>
            <a:r>
              <a:rPr lang="en-AU" sz="2000" dirty="0" smtClean="0">
                <a:solidFill>
                  <a:schemeClr val="tx2"/>
                </a:solidFill>
              </a:rPr>
              <a:t>The </a:t>
            </a:r>
            <a:r>
              <a:rPr lang="en-AU" sz="2000" dirty="0">
                <a:solidFill>
                  <a:schemeClr val="tx2"/>
                </a:solidFill>
              </a:rPr>
              <a:t>designed model for striking the right balance between theory and practice for the nine branches of cyber security will serve as a tool for academics and practitioners to design student experiences that better prepare them for the work place. </a:t>
            </a:r>
          </a:p>
          <a:p>
            <a:endParaRPr lang="en-AU" dirty="0"/>
          </a:p>
        </p:txBody>
      </p:sp>
      <p:sp>
        <p:nvSpPr>
          <p:cNvPr id="4" name="Title 3"/>
          <p:cNvSpPr>
            <a:spLocks noGrp="1"/>
          </p:cNvSpPr>
          <p:nvPr>
            <p:ph type="title"/>
          </p:nvPr>
        </p:nvSpPr>
        <p:spPr/>
        <p:txBody>
          <a:bodyPr/>
          <a:lstStyle/>
          <a:p>
            <a:r>
              <a:rPr lang="en-AU" dirty="0" smtClean="0"/>
              <a:t>Conclusions</a:t>
            </a:r>
            <a:endParaRPr lang="en-AU" dirty="0"/>
          </a:p>
        </p:txBody>
      </p:sp>
      <p:sp>
        <p:nvSpPr>
          <p:cNvPr id="5" name="Slide Number Placeholder 4"/>
          <p:cNvSpPr>
            <a:spLocks noGrp="1"/>
          </p:cNvSpPr>
          <p:nvPr>
            <p:ph type="sldNum" sz="quarter" idx="14"/>
          </p:nvPr>
        </p:nvSpPr>
        <p:spPr/>
        <p:txBody>
          <a:bodyPr/>
          <a:lstStyle/>
          <a:p>
            <a:fld id="{F5AEA0E0-5CC6-4BD0-905C-A0021E419432}" type="slidenum">
              <a:rPr lang="en-GB" smtClean="0"/>
              <a:pPr/>
              <a:t>17</a:t>
            </a:fld>
            <a:endParaRPr lang="en-GB" dirty="0"/>
          </a:p>
        </p:txBody>
      </p:sp>
    </p:spTree>
    <p:extLst>
      <p:ext uri="{BB962C8B-B14F-4D97-AF65-F5344CB8AC3E}">
        <p14:creationId xmlns:p14="http://schemas.microsoft.com/office/powerpoint/2010/main" val="4263541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smtClean="0"/>
              <a:t>Deakin University CRICOS Provider Code: 00113B</a:t>
            </a:r>
            <a:endParaRPr lang="en-GB"/>
          </a:p>
        </p:txBody>
      </p:sp>
      <p:sp>
        <p:nvSpPr>
          <p:cNvPr id="4" name="Title 3"/>
          <p:cNvSpPr>
            <a:spLocks noGrp="1"/>
          </p:cNvSpPr>
          <p:nvPr>
            <p:ph type="title"/>
          </p:nvPr>
        </p:nvSpPr>
        <p:spPr/>
        <p:txBody>
          <a:bodyPr/>
          <a:lstStyle/>
          <a:p>
            <a:r>
              <a:rPr lang="en-US" dirty="0" smtClean="0">
                <a:cs typeface="Calibri"/>
              </a:rPr>
              <a:t>Highlights</a:t>
            </a:r>
            <a:endParaRPr lang="en-US" dirty="0">
              <a:cs typeface="Calibri"/>
            </a:endParaRPr>
          </a:p>
        </p:txBody>
      </p:sp>
      <p:sp>
        <p:nvSpPr>
          <p:cNvPr id="5" name="Slide Number Placeholder 4"/>
          <p:cNvSpPr>
            <a:spLocks noGrp="1"/>
          </p:cNvSpPr>
          <p:nvPr>
            <p:ph type="sldNum" sz="quarter" idx="14"/>
          </p:nvPr>
        </p:nvSpPr>
        <p:spPr/>
        <p:txBody>
          <a:bodyPr/>
          <a:lstStyle/>
          <a:p>
            <a:fld id="{F5AEA0E0-5CC6-4BD0-905C-A0021E419432}" type="slidenum">
              <a:rPr lang="en-GB" smtClean="0"/>
              <a:pPr/>
              <a:t>2</a:t>
            </a:fld>
            <a:endParaRPr lang="en-GB" dirty="0"/>
          </a:p>
        </p:txBody>
      </p:sp>
      <p:sp>
        <p:nvSpPr>
          <p:cNvPr id="32" name="Rectangle 31"/>
          <p:cNvSpPr/>
          <p:nvPr/>
        </p:nvSpPr>
        <p:spPr>
          <a:xfrm>
            <a:off x="309131" y="1573942"/>
            <a:ext cx="11259127" cy="2785378"/>
          </a:xfrm>
          <a:prstGeom prst="rect">
            <a:avLst/>
          </a:prstGeom>
        </p:spPr>
        <p:txBody>
          <a:bodyPr wrap="square">
            <a:spAutoFit/>
          </a:bodyPr>
          <a:lstStyle/>
          <a:p>
            <a:pPr>
              <a:lnSpc>
                <a:spcPct val="90000"/>
              </a:lnSpc>
              <a:spcBef>
                <a:spcPts val="1000"/>
              </a:spcBef>
              <a:spcAft>
                <a:spcPts val="2400"/>
              </a:spcAft>
              <a:buFont typeface="Wingdings" panose="05000000000000000000" pitchFamily="2" charset="2"/>
              <a:buChar char="Ø"/>
            </a:pPr>
            <a:r>
              <a:rPr lang="en-AU" sz="2000" dirty="0">
                <a:solidFill>
                  <a:schemeClr val="tx2"/>
                </a:solidFill>
              </a:rPr>
              <a:t>Students of the cyber-security discipline may not be entirely market-ready due to lack of hands-on experience during their period of university study</a:t>
            </a:r>
          </a:p>
          <a:p>
            <a:pPr>
              <a:lnSpc>
                <a:spcPct val="90000"/>
              </a:lnSpc>
              <a:spcBef>
                <a:spcPts val="1000"/>
              </a:spcBef>
              <a:spcAft>
                <a:spcPts val="2400"/>
              </a:spcAft>
              <a:buFont typeface="Wingdings" panose="05000000000000000000" pitchFamily="2" charset="2"/>
              <a:buChar char="Ø"/>
            </a:pPr>
            <a:r>
              <a:rPr lang="en-AU" sz="2000" dirty="0">
                <a:solidFill>
                  <a:schemeClr val="tx2"/>
                </a:solidFill>
              </a:rPr>
              <a:t>Apprehension increases over time</a:t>
            </a:r>
          </a:p>
          <a:p>
            <a:pPr>
              <a:lnSpc>
                <a:spcPct val="90000"/>
              </a:lnSpc>
              <a:spcBef>
                <a:spcPts val="1000"/>
              </a:spcBef>
              <a:spcAft>
                <a:spcPts val="2400"/>
              </a:spcAft>
              <a:buFont typeface="Wingdings" panose="05000000000000000000" pitchFamily="2" charset="2"/>
              <a:buChar char="Ø"/>
            </a:pPr>
            <a:r>
              <a:rPr lang="en-AU" sz="2000" dirty="0">
                <a:solidFill>
                  <a:schemeClr val="tx2"/>
                </a:solidFill>
              </a:rPr>
              <a:t>Lack of motivation at time of graduation</a:t>
            </a:r>
          </a:p>
          <a:p>
            <a:pPr>
              <a:lnSpc>
                <a:spcPct val="90000"/>
              </a:lnSpc>
              <a:spcBef>
                <a:spcPts val="1000"/>
              </a:spcBef>
              <a:spcAft>
                <a:spcPts val="2400"/>
              </a:spcAft>
              <a:buFont typeface="Wingdings" panose="05000000000000000000" pitchFamily="2" charset="2"/>
              <a:buChar char="Ø"/>
            </a:pPr>
            <a:r>
              <a:rPr lang="en-AU" sz="2000" dirty="0">
                <a:solidFill>
                  <a:schemeClr val="tx2"/>
                </a:solidFill>
              </a:rPr>
              <a:t>Sense of insecurity</a:t>
            </a:r>
          </a:p>
        </p:txBody>
      </p:sp>
    </p:spTree>
    <p:extLst>
      <p:ext uri="{BB962C8B-B14F-4D97-AF65-F5344CB8AC3E}">
        <p14:creationId xmlns:p14="http://schemas.microsoft.com/office/powerpoint/2010/main" val="1567226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smtClean="0"/>
              <a:t>Deakin University CRICOS Provider Code: 00113B</a:t>
            </a:r>
            <a:endParaRPr lang="en-GB"/>
          </a:p>
        </p:txBody>
      </p:sp>
      <p:sp>
        <p:nvSpPr>
          <p:cNvPr id="3" name="Content Placeholder 2"/>
          <p:cNvSpPr>
            <a:spLocks noGrp="1"/>
          </p:cNvSpPr>
          <p:nvPr>
            <p:ph sz="quarter" idx="12"/>
          </p:nvPr>
        </p:nvSpPr>
        <p:spPr>
          <a:xfrm>
            <a:off x="461963" y="1568450"/>
            <a:ext cx="10193790" cy="3974666"/>
          </a:xfrm>
        </p:spPr>
        <p:txBody>
          <a:bodyPr/>
          <a:lstStyle/>
          <a:p>
            <a:pPr>
              <a:buFont typeface="Wingdings" panose="05000000000000000000" pitchFamily="2" charset="2"/>
              <a:buChar char="Ø"/>
            </a:pPr>
            <a:r>
              <a:rPr lang="en-AU" sz="2000" dirty="0">
                <a:solidFill>
                  <a:schemeClr val="tx2"/>
                </a:solidFill>
              </a:rPr>
              <a:t>Berglund and </a:t>
            </a:r>
            <a:r>
              <a:rPr lang="en-AU" sz="2000" dirty="0" err="1">
                <a:solidFill>
                  <a:schemeClr val="tx2"/>
                </a:solidFill>
              </a:rPr>
              <a:t>Eckerdal</a:t>
            </a:r>
            <a:r>
              <a:rPr lang="en-AU" sz="2000" dirty="0">
                <a:solidFill>
                  <a:schemeClr val="tx2"/>
                </a:solidFill>
              </a:rPr>
              <a:t> (2015) dissociate the lack of theory vs. practice with the student attrition rates; emphasise on ‘language to adequately express meaning’</a:t>
            </a:r>
          </a:p>
          <a:p>
            <a:pPr>
              <a:buFont typeface="Wingdings" panose="05000000000000000000" pitchFamily="2" charset="2"/>
              <a:buChar char="Ø"/>
            </a:pPr>
            <a:r>
              <a:rPr lang="en-AU" sz="2000" dirty="0">
                <a:solidFill>
                  <a:schemeClr val="tx2"/>
                </a:solidFill>
              </a:rPr>
              <a:t>Thomas (2017) states that theory and practice must be taught simultaneously in the class to make students market-ready.</a:t>
            </a:r>
          </a:p>
          <a:p>
            <a:pPr>
              <a:buFont typeface="Wingdings" panose="05000000000000000000" pitchFamily="2" charset="2"/>
              <a:buChar char="Ø"/>
            </a:pPr>
            <a:r>
              <a:rPr lang="en-AU" sz="2000" dirty="0">
                <a:solidFill>
                  <a:schemeClr val="tx2"/>
                </a:solidFill>
              </a:rPr>
              <a:t>Young (2016) states that Computer Science must include application of theoretical concepts for a good proportion of the problem space.</a:t>
            </a:r>
          </a:p>
          <a:p>
            <a:pPr>
              <a:buFont typeface="Wingdings" panose="05000000000000000000" pitchFamily="2" charset="2"/>
              <a:buChar char="Ø"/>
            </a:pPr>
            <a:r>
              <a:rPr lang="en-AU" sz="2000" dirty="0">
                <a:solidFill>
                  <a:schemeClr val="tx2"/>
                </a:solidFill>
              </a:rPr>
              <a:t>Laura (2014) states that Computer Scientists must focus more on theoretical concepts rather than applying them more rigorously in the lab.</a:t>
            </a:r>
          </a:p>
          <a:p>
            <a:pPr>
              <a:buFont typeface="Wingdings" panose="05000000000000000000" pitchFamily="2" charset="2"/>
              <a:buChar char="Ø"/>
            </a:pPr>
            <a:r>
              <a:rPr lang="en-AU" sz="2000" dirty="0">
                <a:solidFill>
                  <a:schemeClr val="tx2"/>
                </a:solidFill>
              </a:rPr>
              <a:t>Zubrzycki (2016) states that employers usually tap on talent found at coder hackathons etc.</a:t>
            </a:r>
          </a:p>
          <a:p>
            <a:pPr>
              <a:buFont typeface="Wingdings" panose="05000000000000000000" pitchFamily="2" charset="2"/>
              <a:buChar char="Ø"/>
            </a:pPr>
            <a:endParaRPr lang="en-AU" sz="2000" dirty="0">
              <a:solidFill>
                <a:schemeClr val="tx2"/>
              </a:solidFill>
            </a:endParaRPr>
          </a:p>
          <a:p>
            <a:endParaRPr lang="en-AU" sz="2000" dirty="0"/>
          </a:p>
        </p:txBody>
      </p:sp>
      <p:sp>
        <p:nvSpPr>
          <p:cNvPr id="4" name="Title 3"/>
          <p:cNvSpPr>
            <a:spLocks noGrp="1"/>
          </p:cNvSpPr>
          <p:nvPr>
            <p:ph type="title"/>
          </p:nvPr>
        </p:nvSpPr>
        <p:spPr/>
        <p:txBody>
          <a:bodyPr/>
          <a:lstStyle/>
          <a:p>
            <a:r>
              <a:rPr lang="en-AU" dirty="0" smtClean="0"/>
              <a:t>Findings</a:t>
            </a:r>
            <a:endParaRPr lang="en-AU" dirty="0"/>
          </a:p>
        </p:txBody>
      </p:sp>
      <p:sp>
        <p:nvSpPr>
          <p:cNvPr id="5" name="Slide Number Placeholder 4"/>
          <p:cNvSpPr>
            <a:spLocks noGrp="1"/>
          </p:cNvSpPr>
          <p:nvPr>
            <p:ph type="sldNum" sz="quarter" idx="14"/>
          </p:nvPr>
        </p:nvSpPr>
        <p:spPr/>
        <p:txBody>
          <a:bodyPr/>
          <a:lstStyle/>
          <a:p>
            <a:fld id="{F5AEA0E0-5CC6-4BD0-905C-A0021E419432}" type="slidenum">
              <a:rPr lang="en-GB" smtClean="0"/>
              <a:pPr/>
              <a:t>3</a:t>
            </a:fld>
            <a:endParaRPr lang="en-GB" dirty="0"/>
          </a:p>
        </p:txBody>
      </p:sp>
    </p:spTree>
    <p:extLst>
      <p:ext uri="{BB962C8B-B14F-4D97-AF65-F5344CB8AC3E}">
        <p14:creationId xmlns:p14="http://schemas.microsoft.com/office/powerpoint/2010/main" val="9924554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smtClean="0"/>
              <a:t>Deakin University CRICOS Provider Code: 00113B</a:t>
            </a:r>
            <a:endParaRPr lang="en-GB"/>
          </a:p>
        </p:txBody>
      </p:sp>
      <p:sp>
        <p:nvSpPr>
          <p:cNvPr id="3" name="Content Placeholder 2"/>
          <p:cNvSpPr>
            <a:spLocks noGrp="1"/>
          </p:cNvSpPr>
          <p:nvPr>
            <p:ph sz="quarter" idx="12"/>
          </p:nvPr>
        </p:nvSpPr>
        <p:spPr/>
        <p:txBody>
          <a:bodyPr/>
          <a:lstStyle/>
          <a:p>
            <a:pPr>
              <a:buFont typeface="Wingdings" panose="05000000000000000000" pitchFamily="2" charset="2"/>
              <a:buChar char="Ø"/>
            </a:pPr>
            <a:r>
              <a:rPr lang="en-AU" sz="3200" dirty="0">
                <a:solidFill>
                  <a:schemeClr val="tx2"/>
                </a:solidFill>
              </a:rPr>
              <a:t>What are the core branches of cyber security and what comprises their theory/practical content in a university curriculum?</a:t>
            </a:r>
          </a:p>
          <a:p>
            <a:pPr>
              <a:buFont typeface="Wingdings" panose="05000000000000000000" pitchFamily="2" charset="2"/>
              <a:buChar char="Ø"/>
            </a:pPr>
            <a:r>
              <a:rPr lang="en-AU" sz="3200" dirty="0">
                <a:solidFill>
                  <a:schemeClr val="tx2"/>
                </a:solidFill>
              </a:rPr>
              <a:t>What can be a good model to strike a balance between theory and practice for the nine core areas of the cyber security discipline?</a:t>
            </a:r>
          </a:p>
          <a:p>
            <a:pPr>
              <a:buFont typeface="Wingdings" panose="05000000000000000000" pitchFamily="2" charset="2"/>
              <a:buChar char="Ø"/>
            </a:pPr>
            <a:endParaRPr lang="en-AU" sz="3200" dirty="0">
              <a:solidFill>
                <a:schemeClr val="tx2"/>
              </a:solidFill>
            </a:endParaRPr>
          </a:p>
          <a:p>
            <a:pPr lvl="1">
              <a:buFont typeface="Wingdings" panose="05000000000000000000" pitchFamily="2" charset="2"/>
              <a:buChar char="Ø"/>
            </a:pPr>
            <a:endParaRPr lang="en-AU" sz="3200" b="1" dirty="0">
              <a:solidFill>
                <a:schemeClr val="tx2"/>
              </a:solidFill>
            </a:endParaRPr>
          </a:p>
          <a:p>
            <a:endParaRPr lang="en-AU" sz="3200" dirty="0"/>
          </a:p>
        </p:txBody>
      </p:sp>
      <p:sp>
        <p:nvSpPr>
          <p:cNvPr id="4" name="Title 3"/>
          <p:cNvSpPr>
            <a:spLocks noGrp="1"/>
          </p:cNvSpPr>
          <p:nvPr>
            <p:ph type="title"/>
          </p:nvPr>
        </p:nvSpPr>
        <p:spPr/>
        <p:txBody>
          <a:bodyPr/>
          <a:lstStyle/>
          <a:p>
            <a:r>
              <a:rPr lang="en-AU" dirty="0" smtClean="0"/>
              <a:t>My Research Questions</a:t>
            </a:r>
            <a:endParaRPr lang="en-AU" dirty="0"/>
          </a:p>
        </p:txBody>
      </p:sp>
      <p:sp>
        <p:nvSpPr>
          <p:cNvPr id="5" name="Slide Number Placeholder 4"/>
          <p:cNvSpPr>
            <a:spLocks noGrp="1"/>
          </p:cNvSpPr>
          <p:nvPr>
            <p:ph type="sldNum" sz="quarter" idx="14"/>
          </p:nvPr>
        </p:nvSpPr>
        <p:spPr/>
        <p:txBody>
          <a:bodyPr/>
          <a:lstStyle/>
          <a:p>
            <a:fld id="{F5AEA0E0-5CC6-4BD0-905C-A0021E419432}" type="slidenum">
              <a:rPr lang="en-GB" smtClean="0"/>
              <a:pPr/>
              <a:t>4</a:t>
            </a:fld>
            <a:endParaRPr lang="en-GB" dirty="0"/>
          </a:p>
        </p:txBody>
      </p:sp>
    </p:spTree>
    <p:extLst>
      <p:ext uri="{BB962C8B-B14F-4D97-AF65-F5344CB8AC3E}">
        <p14:creationId xmlns:p14="http://schemas.microsoft.com/office/powerpoint/2010/main" val="130474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smtClean="0"/>
              <a:t>Deakin University CRICOS Provider Code: 00113B</a:t>
            </a:r>
            <a:endParaRPr lang="en-GB"/>
          </a:p>
        </p:txBody>
      </p:sp>
      <p:sp>
        <p:nvSpPr>
          <p:cNvPr id="3" name="Content Placeholder 2"/>
          <p:cNvSpPr>
            <a:spLocks noGrp="1"/>
          </p:cNvSpPr>
          <p:nvPr>
            <p:ph sz="quarter" idx="12"/>
          </p:nvPr>
        </p:nvSpPr>
        <p:spPr/>
        <p:txBody>
          <a:bodyPr/>
          <a:lstStyle/>
          <a:p>
            <a:pPr>
              <a:buFont typeface="Wingdings" panose="05000000000000000000" pitchFamily="2" charset="2"/>
              <a:buChar char="Ø"/>
            </a:pPr>
            <a:r>
              <a:rPr lang="en-AU" sz="2400" dirty="0">
                <a:solidFill>
                  <a:schemeClr val="tx2"/>
                </a:solidFill>
              </a:rPr>
              <a:t>Exploration of literature on theory-based and practice-based learning in the field of computing and cyber-security. </a:t>
            </a:r>
          </a:p>
          <a:p>
            <a:pPr>
              <a:buFont typeface="Wingdings" panose="05000000000000000000" pitchFamily="2" charset="2"/>
              <a:buChar char="Ø"/>
            </a:pPr>
            <a:r>
              <a:rPr lang="en-AU" sz="2400" dirty="0">
                <a:solidFill>
                  <a:schemeClr val="tx2"/>
                </a:solidFill>
              </a:rPr>
              <a:t>Analysis and evaluation of existing approaches for balancing of theory-oriented teaching versus practice-oriented teaching in the broader computing discipline.</a:t>
            </a:r>
          </a:p>
          <a:p>
            <a:pPr>
              <a:buFont typeface="Wingdings" panose="05000000000000000000" pitchFamily="2" charset="2"/>
              <a:buChar char="Ø"/>
            </a:pPr>
            <a:r>
              <a:rPr lang="en-AU" sz="2400" dirty="0">
                <a:solidFill>
                  <a:schemeClr val="tx2"/>
                </a:solidFill>
              </a:rPr>
              <a:t>Proposal of a model that balances theory vs. practice for the cyber security discipline. </a:t>
            </a:r>
          </a:p>
          <a:p>
            <a:pPr>
              <a:buFont typeface="Wingdings" panose="05000000000000000000" pitchFamily="2" charset="2"/>
              <a:buChar char="Ø"/>
            </a:pPr>
            <a:r>
              <a:rPr lang="en-AU" sz="2400" dirty="0">
                <a:solidFill>
                  <a:schemeClr val="tx2"/>
                </a:solidFill>
              </a:rPr>
              <a:t>Delivery of a report on all </a:t>
            </a:r>
            <a:r>
              <a:rPr lang="en-AU" sz="2400" dirty="0" smtClean="0">
                <a:solidFill>
                  <a:schemeClr val="tx2"/>
                </a:solidFill>
              </a:rPr>
              <a:t>findings.</a:t>
            </a:r>
            <a:endParaRPr lang="en-AU" sz="2400" dirty="0">
              <a:solidFill>
                <a:schemeClr val="tx2"/>
              </a:solidFill>
            </a:endParaRPr>
          </a:p>
          <a:p>
            <a:endParaRPr lang="en-AU" sz="2400" dirty="0"/>
          </a:p>
        </p:txBody>
      </p:sp>
      <p:sp>
        <p:nvSpPr>
          <p:cNvPr id="4" name="Title 3"/>
          <p:cNvSpPr>
            <a:spLocks noGrp="1"/>
          </p:cNvSpPr>
          <p:nvPr>
            <p:ph type="title"/>
          </p:nvPr>
        </p:nvSpPr>
        <p:spPr/>
        <p:txBody>
          <a:bodyPr/>
          <a:lstStyle/>
          <a:p>
            <a:r>
              <a:rPr lang="en-AU" dirty="0" smtClean="0"/>
              <a:t>Method</a:t>
            </a:r>
            <a:endParaRPr lang="en-AU" dirty="0"/>
          </a:p>
        </p:txBody>
      </p:sp>
      <p:sp>
        <p:nvSpPr>
          <p:cNvPr id="5" name="Slide Number Placeholder 4"/>
          <p:cNvSpPr>
            <a:spLocks noGrp="1"/>
          </p:cNvSpPr>
          <p:nvPr>
            <p:ph type="sldNum" sz="quarter" idx="14"/>
          </p:nvPr>
        </p:nvSpPr>
        <p:spPr/>
        <p:txBody>
          <a:bodyPr/>
          <a:lstStyle/>
          <a:p>
            <a:fld id="{F5AEA0E0-5CC6-4BD0-905C-A0021E419432}" type="slidenum">
              <a:rPr lang="en-GB" smtClean="0"/>
              <a:pPr/>
              <a:t>5</a:t>
            </a:fld>
            <a:endParaRPr lang="en-GB" dirty="0"/>
          </a:p>
        </p:txBody>
      </p:sp>
    </p:spTree>
    <p:extLst>
      <p:ext uri="{BB962C8B-B14F-4D97-AF65-F5344CB8AC3E}">
        <p14:creationId xmlns:p14="http://schemas.microsoft.com/office/powerpoint/2010/main" val="3940508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smtClean="0"/>
              <a:t>Deakin University CRICOS Provider Code: 00113B</a:t>
            </a:r>
            <a:endParaRPr lang="en-GB"/>
          </a:p>
        </p:txBody>
      </p:sp>
      <p:sp>
        <p:nvSpPr>
          <p:cNvPr id="3" name="Content Placeholder 2"/>
          <p:cNvSpPr>
            <a:spLocks noGrp="1"/>
          </p:cNvSpPr>
          <p:nvPr>
            <p:ph sz="quarter" idx="12"/>
          </p:nvPr>
        </p:nvSpPr>
        <p:spPr>
          <a:xfrm>
            <a:off x="530456" y="1444625"/>
            <a:ext cx="10193790" cy="3974666"/>
          </a:xfrm>
        </p:spPr>
        <p:txBody>
          <a:bodyPr/>
          <a:lstStyle/>
          <a:p>
            <a:r>
              <a:rPr lang="en-AU" sz="2400" b="1" dirty="0" smtClean="0">
                <a:solidFill>
                  <a:schemeClr val="tx2"/>
                </a:solidFill>
              </a:rPr>
              <a:t>1. Systems </a:t>
            </a:r>
            <a:r>
              <a:rPr lang="en-AU" sz="2400" b="1" dirty="0">
                <a:solidFill>
                  <a:schemeClr val="tx2"/>
                </a:solidFill>
              </a:rPr>
              <a:t>Security: </a:t>
            </a:r>
            <a:endParaRPr lang="en-AU" sz="2400" b="1" dirty="0" smtClean="0">
              <a:solidFill>
                <a:schemeClr val="tx2"/>
              </a:solidFill>
            </a:endParaRPr>
          </a:p>
          <a:p>
            <a:pPr marL="342900" indent="-342900">
              <a:buFont typeface="Arial" panose="020B0604020202020204" pitchFamily="34" charset="0"/>
              <a:buChar char="•"/>
            </a:pPr>
            <a:r>
              <a:rPr lang="en-AU" sz="2000" dirty="0" smtClean="0">
                <a:solidFill>
                  <a:schemeClr val="tx2"/>
                </a:solidFill>
              </a:rPr>
              <a:t>Students </a:t>
            </a:r>
            <a:r>
              <a:rPr lang="en-AU" sz="2000" dirty="0">
                <a:solidFill>
                  <a:schemeClr val="tx2"/>
                </a:solidFill>
              </a:rPr>
              <a:t>learn the security of operating systems, databases, servers alongside the design, implementation and configuration of various security measures to protect these systems. </a:t>
            </a:r>
            <a:endParaRPr lang="en-AU" sz="2000" dirty="0" smtClean="0">
              <a:solidFill>
                <a:schemeClr val="tx2"/>
              </a:solidFill>
            </a:endParaRPr>
          </a:p>
          <a:p>
            <a:pPr marL="342900" indent="-342900">
              <a:buFont typeface="Arial" panose="020B0604020202020204" pitchFamily="34" charset="0"/>
              <a:buChar char="•"/>
            </a:pPr>
            <a:r>
              <a:rPr lang="en-AU" sz="2000" dirty="0" smtClean="0">
                <a:solidFill>
                  <a:schemeClr val="tx2"/>
                </a:solidFill>
              </a:rPr>
              <a:t>In </a:t>
            </a:r>
            <a:r>
              <a:rPr lang="en-AU" sz="2000" dirty="0">
                <a:solidFill>
                  <a:schemeClr val="tx2"/>
                </a:solidFill>
              </a:rPr>
              <a:t>order for the students to be able to apply known frameworks for systems security in order to secure the above systems by design, a thorough background knowledge of various systems and architectures must be gained through the theoretical content delivered. </a:t>
            </a:r>
            <a:endParaRPr lang="en-AU" sz="2000" dirty="0" smtClean="0">
              <a:solidFill>
                <a:schemeClr val="tx2"/>
              </a:solidFill>
            </a:endParaRPr>
          </a:p>
          <a:p>
            <a:pPr marL="342900" indent="-342900">
              <a:buFont typeface="Arial" panose="020B0604020202020204" pitchFamily="34" charset="0"/>
              <a:buChar char="•"/>
            </a:pPr>
            <a:r>
              <a:rPr lang="en-AU" sz="2000" dirty="0" smtClean="0">
                <a:solidFill>
                  <a:schemeClr val="tx2"/>
                </a:solidFill>
              </a:rPr>
              <a:t>The </a:t>
            </a:r>
            <a:r>
              <a:rPr lang="en-AU" sz="2000" dirty="0">
                <a:solidFill>
                  <a:schemeClr val="tx2"/>
                </a:solidFill>
              </a:rPr>
              <a:t>practical aspect of this unit comprising guided adversarial attacks against such systems, can be evenly balanced with the theory component in order to benefit the student learning experience and to make them market-ready.</a:t>
            </a:r>
          </a:p>
          <a:p>
            <a:endParaRPr lang="en-AU" dirty="0"/>
          </a:p>
        </p:txBody>
      </p:sp>
      <p:sp>
        <p:nvSpPr>
          <p:cNvPr id="4" name="Title 3"/>
          <p:cNvSpPr>
            <a:spLocks noGrp="1"/>
          </p:cNvSpPr>
          <p:nvPr>
            <p:ph type="title"/>
          </p:nvPr>
        </p:nvSpPr>
        <p:spPr/>
        <p:txBody>
          <a:bodyPr/>
          <a:lstStyle/>
          <a:p>
            <a:r>
              <a:rPr lang="en-AU" dirty="0" smtClean="0"/>
              <a:t>Cyber Security Sub-Discipline Analysis</a:t>
            </a:r>
            <a:endParaRPr lang="en-AU" dirty="0"/>
          </a:p>
        </p:txBody>
      </p:sp>
      <p:sp>
        <p:nvSpPr>
          <p:cNvPr id="5" name="Slide Number Placeholder 4"/>
          <p:cNvSpPr>
            <a:spLocks noGrp="1"/>
          </p:cNvSpPr>
          <p:nvPr>
            <p:ph type="sldNum" sz="quarter" idx="14"/>
          </p:nvPr>
        </p:nvSpPr>
        <p:spPr/>
        <p:txBody>
          <a:bodyPr/>
          <a:lstStyle/>
          <a:p>
            <a:fld id="{F5AEA0E0-5CC6-4BD0-905C-A0021E419432}" type="slidenum">
              <a:rPr lang="en-GB" smtClean="0"/>
              <a:pPr/>
              <a:t>6</a:t>
            </a:fld>
            <a:endParaRPr lang="en-GB" dirty="0"/>
          </a:p>
        </p:txBody>
      </p:sp>
    </p:spTree>
    <p:extLst>
      <p:ext uri="{BB962C8B-B14F-4D97-AF65-F5344CB8AC3E}">
        <p14:creationId xmlns:p14="http://schemas.microsoft.com/office/powerpoint/2010/main" val="25962541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smtClean="0"/>
              <a:t>Deakin University CRICOS Provider Code: 00113B</a:t>
            </a:r>
            <a:endParaRPr lang="en-GB"/>
          </a:p>
        </p:txBody>
      </p:sp>
      <p:sp>
        <p:nvSpPr>
          <p:cNvPr id="3" name="Content Placeholder 2"/>
          <p:cNvSpPr>
            <a:spLocks noGrp="1"/>
          </p:cNvSpPr>
          <p:nvPr>
            <p:ph sz="quarter" idx="12"/>
          </p:nvPr>
        </p:nvSpPr>
        <p:spPr>
          <a:xfrm>
            <a:off x="530456" y="1444625"/>
            <a:ext cx="10193790" cy="3974666"/>
          </a:xfrm>
        </p:spPr>
        <p:txBody>
          <a:bodyPr/>
          <a:lstStyle/>
          <a:p>
            <a:r>
              <a:rPr lang="en-AU" sz="2400" b="1" dirty="0" smtClean="0">
                <a:solidFill>
                  <a:schemeClr val="tx2"/>
                </a:solidFill>
              </a:rPr>
              <a:t>2. Network Security</a:t>
            </a:r>
            <a:r>
              <a:rPr lang="en-AU" sz="2400" b="1" dirty="0">
                <a:solidFill>
                  <a:schemeClr val="tx2"/>
                </a:solidFill>
              </a:rPr>
              <a:t>: </a:t>
            </a:r>
            <a:endParaRPr lang="en-AU" sz="2400" b="1" dirty="0" smtClean="0">
              <a:solidFill>
                <a:schemeClr val="tx2"/>
              </a:solidFill>
            </a:endParaRPr>
          </a:p>
          <a:p>
            <a:pPr marL="342900" indent="-342900">
              <a:buFont typeface="Arial" panose="020B0604020202020204" pitchFamily="34" charset="0"/>
              <a:buChar char="•"/>
            </a:pPr>
            <a:r>
              <a:rPr lang="en-AU" sz="2000" dirty="0">
                <a:solidFill>
                  <a:schemeClr val="tx2"/>
                </a:solidFill>
              </a:rPr>
              <a:t>Students gain theoretical and practical knowledge in the field of study associated with the design of security for computer networks that comprise a range of heterogeneous hardware and software components. </a:t>
            </a:r>
            <a:endParaRPr lang="en-AU" sz="2000" dirty="0" smtClean="0">
              <a:solidFill>
                <a:schemeClr val="tx2"/>
              </a:solidFill>
            </a:endParaRPr>
          </a:p>
          <a:p>
            <a:pPr marL="342900" indent="-342900">
              <a:buFont typeface="Arial" panose="020B0604020202020204" pitchFamily="34" charset="0"/>
              <a:buChar char="•"/>
            </a:pPr>
            <a:r>
              <a:rPr lang="en-AU" sz="2000" dirty="0" smtClean="0">
                <a:solidFill>
                  <a:schemeClr val="tx2"/>
                </a:solidFill>
              </a:rPr>
              <a:t>Design </a:t>
            </a:r>
            <a:r>
              <a:rPr lang="en-AU" sz="2000" dirty="0">
                <a:solidFill>
                  <a:schemeClr val="tx2"/>
                </a:solidFill>
              </a:rPr>
              <a:t>skills alongside theoretical knowledge of the network components are to be taught as part of the theory component of the unit. </a:t>
            </a:r>
            <a:endParaRPr lang="en-AU" sz="2000" dirty="0" smtClean="0">
              <a:solidFill>
                <a:schemeClr val="tx2"/>
              </a:solidFill>
            </a:endParaRPr>
          </a:p>
          <a:p>
            <a:pPr marL="342900" indent="-342900">
              <a:buFont typeface="Arial" panose="020B0604020202020204" pitchFamily="34" charset="0"/>
              <a:buChar char="•"/>
            </a:pPr>
            <a:r>
              <a:rPr lang="en-AU" sz="2000" dirty="0" smtClean="0">
                <a:solidFill>
                  <a:schemeClr val="tx2"/>
                </a:solidFill>
              </a:rPr>
              <a:t>The </a:t>
            </a:r>
            <a:r>
              <a:rPr lang="en-AU" sz="2000" dirty="0">
                <a:solidFill>
                  <a:schemeClr val="tx2"/>
                </a:solidFill>
              </a:rPr>
              <a:t>practical aspect of the unit would include the hands-on implementation of various security controls in an actual in-lab network. </a:t>
            </a:r>
            <a:endParaRPr lang="en-AU" sz="2000" dirty="0" smtClean="0">
              <a:solidFill>
                <a:schemeClr val="tx2"/>
              </a:solidFill>
            </a:endParaRPr>
          </a:p>
          <a:p>
            <a:pPr marL="342900" indent="-342900">
              <a:buFont typeface="Arial" panose="020B0604020202020204" pitchFamily="34" charset="0"/>
              <a:buChar char="•"/>
            </a:pPr>
            <a:r>
              <a:rPr lang="en-AU" sz="2000" dirty="0" smtClean="0">
                <a:solidFill>
                  <a:schemeClr val="tx2"/>
                </a:solidFill>
              </a:rPr>
              <a:t>The </a:t>
            </a:r>
            <a:r>
              <a:rPr lang="en-AU" sz="2000" dirty="0">
                <a:solidFill>
                  <a:schemeClr val="tx2"/>
                </a:solidFill>
              </a:rPr>
              <a:t>balance between theory and practice is more towards a 65-35 ratio, with the practical component recommended to have a heavier weight assigned to it. </a:t>
            </a:r>
            <a:endParaRPr lang="en-AU" dirty="0"/>
          </a:p>
        </p:txBody>
      </p:sp>
      <p:sp>
        <p:nvSpPr>
          <p:cNvPr id="4" name="Title 3"/>
          <p:cNvSpPr>
            <a:spLocks noGrp="1"/>
          </p:cNvSpPr>
          <p:nvPr>
            <p:ph type="title"/>
          </p:nvPr>
        </p:nvSpPr>
        <p:spPr/>
        <p:txBody>
          <a:bodyPr/>
          <a:lstStyle/>
          <a:p>
            <a:r>
              <a:rPr lang="en-AU" dirty="0" smtClean="0"/>
              <a:t>Cyber Security Sub-Discipline Analysis</a:t>
            </a:r>
            <a:endParaRPr lang="en-AU" dirty="0"/>
          </a:p>
        </p:txBody>
      </p:sp>
      <p:sp>
        <p:nvSpPr>
          <p:cNvPr id="5" name="Slide Number Placeholder 4"/>
          <p:cNvSpPr>
            <a:spLocks noGrp="1"/>
          </p:cNvSpPr>
          <p:nvPr>
            <p:ph type="sldNum" sz="quarter" idx="14"/>
          </p:nvPr>
        </p:nvSpPr>
        <p:spPr/>
        <p:txBody>
          <a:bodyPr/>
          <a:lstStyle/>
          <a:p>
            <a:fld id="{F5AEA0E0-5CC6-4BD0-905C-A0021E419432}" type="slidenum">
              <a:rPr lang="en-GB" smtClean="0"/>
              <a:pPr/>
              <a:t>7</a:t>
            </a:fld>
            <a:endParaRPr lang="en-GB" dirty="0"/>
          </a:p>
        </p:txBody>
      </p:sp>
    </p:spTree>
    <p:extLst>
      <p:ext uri="{BB962C8B-B14F-4D97-AF65-F5344CB8AC3E}">
        <p14:creationId xmlns:p14="http://schemas.microsoft.com/office/powerpoint/2010/main" val="4329837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smtClean="0"/>
              <a:t>Deakin University CRICOS Provider Code: 00113B</a:t>
            </a:r>
            <a:endParaRPr lang="en-GB"/>
          </a:p>
        </p:txBody>
      </p:sp>
      <p:sp>
        <p:nvSpPr>
          <p:cNvPr id="3" name="Content Placeholder 2"/>
          <p:cNvSpPr>
            <a:spLocks noGrp="1"/>
          </p:cNvSpPr>
          <p:nvPr>
            <p:ph sz="quarter" idx="12"/>
          </p:nvPr>
        </p:nvSpPr>
        <p:spPr>
          <a:xfrm>
            <a:off x="530456" y="1444625"/>
            <a:ext cx="10193790" cy="3974666"/>
          </a:xfrm>
        </p:spPr>
        <p:txBody>
          <a:bodyPr/>
          <a:lstStyle/>
          <a:p>
            <a:r>
              <a:rPr lang="en-AU" sz="2400" b="1" dirty="0" smtClean="0">
                <a:solidFill>
                  <a:schemeClr val="tx2"/>
                </a:solidFill>
              </a:rPr>
              <a:t>3. Cyber </a:t>
            </a:r>
            <a:r>
              <a:rPr lang="en-AU" sz="2400" b="1" dirty="0">
                <a:solidFill>
                  <a:schemeClr val="tx2"/>
                </a:solidFill>
              </a:rPr>
              <a:t>Analytics: </a:t>
            </a:r>
            <a:endParaRPr lang="en-AU" sz="2400" b="1" dirty="0" smtClean="0">
              <a:solidFill>
                <a:schemeClr val="tx2"/>
              </a:solidFill>
            </a:endParaRPr>
          </a:p>
          <a:p>
            <a:pPr marL="342900" indent="-342900">
              <a:buFont typeface="Arial" panose="020B0604020202020204" pitchFamily="34" charset="0"/>
              <a:buChar char="•"/>
            </a:pPr>
            <a:r>
              <a:rPr lang="en-AU" sz="2000" dirty="0">
                <a:solidFill>
                  <a:schemeClr val="tx2"/>
                </a:solidFill>
              </a:rPr>
              <a:t>Students are taught the theory associated with processing and analysing of data for cyber security systems. </a:t>
            </a:r>
            <a:endParaRPr lang="en-AU" sz="2000" dirty="0" smtClean="0">
              <a:solidFill>
                <a:schemeClr val="tx2"/>
              </a:solidFill>
            </a:endParaRPr>
          </a:p>
          <a:p>
            <a:pPr marL="342900" indent="-342900">
              <a:buFont typeface="Arial" panose="020B0604020202020204" pitchFamily="34" charset="0"/>
              <a:buChar char="•"/>
            </a:pPr>
            <a:r>
              <a:rPr lang="en-AU" sz="2000" dirty="0" smtClean="0">
                <a:solidFill>
                  <a:schemeClr val="tx2"/>
                </a:solidFill>
              </a:rPr>
              <a:t>The </a:t>
            </a:r>
            <a:r>
              <a:rPr lang="en-AU" sz="2000" dirty="0">
                <a:solidFill>
                  <a:schemeClr val="tx2"/>
                </a:solidFill>
              </a:rPr>
              <a:t>hands-on component includes the practical data analysis of various datasets associated with cyber security system. </a:t>
            </a:r>
            <a:endParaRPr lang="en-AU" sz="2000" dirty="0" smtClean="0">
              <a:solidFill>
                <a:schemeClr val="tx2"/>
              </a:solidFill>
            </a:endParaRPr>
          </a:p>
          <a:p>
            <a:pPr marL="342900" indent="-342900">
              <a:buFont typeface="Arial" panose="020B0604020202020204" pitchFamily="34" charset="0"/>
              <a:buChar char="•"/>
            </a:pPr>
            <a:r>
              <a:rPr lang="en-AU" sz="2000" dirty="0" smtClean="0">
                <a:solidFill>
                  <a:schemeClr val="tx2"/>
                </a:solidFill>
              </a:rPr>
              <a:t>The </a:t>
            </a:r>
            <a:r>
              <a:rPr lang="en-AU" sz="2000" dirty="0">
                <a:solidFill>
                  <a:schemeClr val="tx2"/>
                </a:solidFill>
              </a:rPr>
              <a:t>theory vs. practice ratio is recommended to be 50-50 for this branch of study. </a:t>
            </a:r>
            <a:endParaRPr lang="en-AU" dirty="0"/>
          </a:p>
        </p:txBody>
      </p:sp>
      <p:sp>
        <p:nvSpPr>
          <p:cNvPr id="4" name="Title 3"/>
          <p:cNvSpPr>
            <a:spLocks noGrp="1"/>
          </p:cNvSpPr>
          <p:nvPr>
            <p:ph type="title"/>
          </p:nvPr>
        </p:nvSpPr>
        <p:spPr/>
        <p:txBody>
          <a:bodyPr/>
          <a:lstStyle/>
          <a:p>
            <a:r>
              <a:rPr lang="en-AU" dirty="0" smtClean="0"/>
              <a:t>Cyber Security Sub-Discipline Analysis</a:t>
            </a:r>
            <a:endParaRPr lang="en-AU" dirty="0"/>
          </a:p>
        </p:txBody>
      </p:sp>
      <p:sp>
        <p:nvSpPr>
          <p:cNvPr id="5" name="Slide Number Placeholder 4"/>
          <p:cNvSpPr>
            <a:spLocks noGrp="1"/>
          </p:cNvSpPr>
          <p:nvPr>
            <p:ph type="sldNum" sz="quarter" idx="14"/>
          </p:nvPr>
        </p:nvSpPr>
        <p:spPr/>
        <p:txBody>
          <a:bodyPr/>
          <a:lstStyle/>
          <a:p>
            <a:fld id="{F5AEA0E0-5CC6-4BD0-905C-A0021E419432}" type="slidenum">
              <a:rPr lang="en-GB" smtClean="0"/>
              <a:pPr/>
              <a:t>8</a:t>
            </a:fld>
            <a:endParaRPr lang="en-GB" dirty="0"/>
          </a:p>
        </p:txBody>
      </p:sp>
    </p:spTree>
    <p:extLst>
      <p:ext uri="{BB962C8B-B14F-4D97-AF65-F5344CB8AC3E}">
        <p14:creationId xmlns:p14="http://schemas.microsoft.com/office/powerpoint/2010/main" val="2093733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smtClean="0"/>
              <a:t>Deakin University CRICOS Provider Code: 00113B</a:t>
            </a:r>
            <a:endParaRPr lang="en-GB"/>
          </a:p>
        </p:txBody>
      </p:sp>
      <p:sp>
        <p:nvSpPr>
          <p:cNvPr id="3" name="Content Placeholder 2"/>
          <p:cNvSpPr>
            <a:spLocks noGrp="1"/>
          </p:cNvSpPr>
          <p:nvPr>
            <p:ph sz="quarter" idx="12"/>
          </p:nvPr>
        </p:nvSpPr>
        <p:spPr>
          <a:xfrm>
            <a:off x="530456" y="1444625"/>
            <a:ext cx="10193790" cy="3974666"/>
          </a:xfrm>
        </p:spPr>
        <p:txBody>
          <a:bodyPr/>
          <a:lstStyle/>
          <a:p>
            <a:r>
              <a:rPr lang="en-AU" sz="2400" b="1" dirty="0" smtClean="0">
                <a:solidFill>
                  <a:schemeClr val="tx2"/>
                </a:solidFill>
              </a:rPr>
              <a:t>4. Risk Assessment and Management: </a:t>
            </a:r>
          </a:p>
          <a:p>
            <a:pPr marL="342900" indent="-342900">
              <a:buFont typeface="Arial" panose="020B0604020202020204" pitchFamily="34" charset="0"/>
              <a:buChar char="•"/>
            </a:pPr>
            <a:r>
              <a:rPr lang="en-AU" sz="2000" dirty="0">
                <a:solidFill>
                  <a:schemeClr val="tx2"/>
                </a:solidFill>
              </a:rPr>
              <a:t>This branch of study involves a deep study of theory associated with risk assessment, management, planning and compliance for cyber security in heterogeneous systems. </a:t>
            </a:r>
            <a:endParaRPr lang="en-AU" sz="2000" dirty="0" smtClean="0">
              <a:solidFill>
                <a:schemeClr val="tx2"/>
              </a:solidFill>
            </a:endParaRPr>
          </a:p>
          <a:p>
            <a:pPr marL="342900" indent="-342900">
              <a:buFont typeface="Arial" panose="020B0604020202020204" pitchFamily="34" charset="0"/>
              <a:buChar char="•"/>
            </a:pPr>
            <a:r>
              <a:rPr lang="en-AU" sz="2000" dirty="0" smtClean="0">
                <a:solidFill>
                  <a:schemeClr val="tx2"/>
                </a:solidFill>
              </a:rPr>
              <a:t>In </a:t>
            </a:r>
            <a:r>
              <a:rPr lang="en-AU" sz="2000" dirty="0">
                <a:solidFill>
                  <a:schemeClr val="tx2"/>
                </a:solidFill>
              </a:rPr>
              <a:t>addition, students are exposed to security policy design techniques. </a:t>
            </a:r>
            <a:endParaRPr lang="en-AU" sz="2000" dirty="0" smtClean="0">
              <a:solidFill>
                <a:schemeClr val="tx2"/>
              </a:solidFill>
            </a:endParaRPr>
          </a:p>
          <a:p>
            <a:pPr marL="342900" indent="-342900">
              <a:buFont typeface="Arial" panose="020B0604020202020204" pitchFamily="34" charset="0"/>
              <a:buChar char="•"/>
            </a:pPr>
            <a:r>
              <a:rPr lang="en-AU" sz="2000" dirty="0" smtClean="0">
                <a:solidFill>
                  <a:schemeClr val="tx2"/>
                </a:solidFill>
              </a:rPr>
              <a:t>The </a:t>
            </a:r>
            <a:r>
              <a:rPr lang="en-AU" sz="2000" dirty="0">
                <a:solidFill>
                  <a:schemeClr val="tx2"/>
                </a:solidFill>
              </a:rPr>
              <a:t>practical aspect is recommended to be much less than the theoretical component; theory vs. practice: 75-25.</a:t>
            </a:r>
            <a:endParaRPr lang="en-AU" dirty="0"/>
          </a:p>
        </p:txBody>
      </p:sp>
      <p:sp>
        <p:nvSpPr>
          <p:cNvPr id="4" name="Title 3"/>
          <p:cNvSpPr>
            <a:spLocks noGrp="1"/>
          </p:cNvSpPr>
          <p:nvPr>
            <p:ph type="title"/>
          </p:nvPr>
        </p:nvSpPr>
        <p:spPr/>
        <p:txBody>
          <a:bodyPr/>
          <a:lstStyle/>
          <a:p>
            <a:r>
              <a:rPr lang="en-AU" dirty="0" smtClean="0"/>
              <a:t>Cyber Security Sub-Discipline Analysis</a:t>
            </a:r>
            <a:endParaRPr lang="en-AU" dirty="0"/>
          </a:p>
        </p:txBody>
      </p:sp>
      <p:sp>
        <p:nvSpPr>
          <p:cNvPr id="5" name="Slide Number Placeholder 4"/>
          <p:cNvSpPr>
            <a:spLocks noGrp="1"/>
          </p:cNvSpPr>
          <p:nvPr>
            <p:ph type="sldNum" sz="quarter" idx="14"/>
          </p:nvPr>
        </p:nvSpPr>
        <p:spPr/>
        <p:txBody>
          <a:bodyPr/>
          <a:lstStyle/>
          <a:p>
            <a:fld id="{F5AEA0E0-5CC6-4BD0-905C-A0021E419432}" type="slidenum">
              <a:rPr lang="en-GB" smtClean="0"/>
              <a:pPr/>
              <a:t>9</a:t>
            </a:fld>
            <a:endParaRPr lang="en-GB" dirty="0"/>
          </a:p>
        </p:txBody>
      </p:sp>
    </p:spTree>
    <p:extLst>
      <p:ext uri="{BB962C8B-B14F-4D97-AF65-F5344CB8AC3E}">
        <p14:creationId xmlns:p14="http://schemas.microsoft.com/office/powerpoint/2010/main" val="375000870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akin Theme">
  <a:themeElements>
    <a:clrScheme name="DEAKIN TURQUOISE">
      <a:dk1>
        <a:sysClr val="windowText" lastClr="000000"/>
      </a:dk1>
      <a:lt1>
        <a:sysClr val="window" lastClr="FFFFFF"/>
      </a:lt1>
      <a:dk2>
        <a:srgbClr val="0C8572"/>
      </a:dk2>
      <a:lt2>
        <a:srgbClr val="FFFFFF"/>
      </a:lt2>
      <a:accent1>
        <a:srgbClr val="0D8572"/>
      </a:accent1>
      <a:accent2>
        <a:srgbClr val="FFD923"/>
      </a:accent2>
      <a:accent3>
        <a:srgbClr val="F76919"/>
      </a:accent3>
      <a:accent4>
        <a:srgbClr val="007D98"/>
      </a:accent4>
      <a:accent5>
        <a:srgbClr val="C74298"/>
      </a:accent5>
      <a:accent6>
        <a:srgbClr val="E1E1E1"/>
      </a:accent6>
      <a:hlink>
        <a:srgbClr val="000000"/>
      </a:hlink>
      <a:folHlink>
        <a:srgbClr val="0000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akin-PowerPoint-template-16x9 - TURQUOISE" id="{CAB35E6A-6237-4233-812C-AC4AF93023F1}" vid="{B6B9DC45-6F2B-44DA-B65A-F0A074D004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6B75EC81043F4C9F22DAFE6BE04705" ma:contentTypeVersion="8" ma:contentTypeDescription="Create a new document." ma:contentTypeScope="" ma:versionID="f554d3c7d53e814aa97953698358f496">
  <xsd:schema xmlns:xsd="http://www.w3.org/2001/XMLSchema" xmlns:xs="http://www.w3.org/2001/XMLSchema" xmlns:p="http://schemas.microsoft.com/office/2006/metadata/properties" xmlns:ns3="a6aa2e6a-c9ee-455e-8761-b19873255fcd" xmlns:ns4="b8d55a4d-b935-486d-8381-7f2c6d1603e8" targetNamespace="http://schemas.microsoft.com/office/2006/metadata/properties" ma:root="true" ma:fieldsID="24b62a4beea6654550c785531b9e1079" ns3:_="" ns4:_="">
    <xsd:import namespace="a6aa2e6a-c9ee-455e-8761-b19873255fcd"/>
    <xsd:import namespace="b8d55a4d-b935-486d-8381-7f2c6d1603e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aa2e6a-c9ee-455e-8761-b19873255fcd"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8d55a4d-b935-486d-8381-7f2c6d1603e8"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30238D-706E-47F2-8821-59A2093139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aa2e6a-c9ee-455e-8761-b19873255fcd"/>
    <ds:schemaRef ds:uri="b8d55a4d-b935-486d-8381-7f2c6d1603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440E50B-9FE5-45B7-BA1D-3FEB791EB6BC}">
  <ds:schemaRefs>
    <ds:schemaRef ds:uri="http://purl.org/dc/terms/"/>
    <ds:schemaRef ds:uri="http://schemas.openxmlformats.org/package/2006/metadata/core-properties"/>
    <ds:schemaRef ds:uri="http://purl.org/dc/dcmitype/"/>
    <ds:schemaRef ds:uri="b8d55a4d-b935-486d-8381-7f2c6d1603e8"/>
    <ds:schemaRef ds:uri="a6aa2e6a-c9ee-455e-8761-b19873255fcd"/>
    <ds:schemaRef ds:uri="http://purl.org/dc/elements/1.1/"/>
    <ds:schemaRef ds:uri="http://schemas.microsoft.com/office/2006/documentManagement/types"/>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C56ACFAA-EF98-4625-8ECD-67C1F7E2E7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Deakin Research and Project Forum Template 16x9</Template>
  <TotalTime>207</TotalTime>
  <Words>1372</Words>
  <Application>Microsoft Office PowerPoint</Application>
  <PresentationFormat>Widescreen</PresentationFormat>
  <Paragraphs>120</Paragraphs>
  <Slides>17</Slides>
  <Notes>0</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Times New Roman</vt:lpstr>
      <vt:lpstr>Wingdings</vt:lpstr>
      <vt:lpstr>Deakin Theme</vt:lpstr>
      <vt:lpstr>Cyber Security Teaching in the Tertiary Sector:  Theory vs. Practice  Dr. Zubair Baig Senior Lecturer, Cyber Security School of Information Technology</vt:lpstr>
      <vt:lpstr>Highlights</vt:lpstr>
      <vt:lpstr>Findings</vt:lpstr>
      <vt:lpstr>My Research Questions</vt:lpstr>
      <vt:lpstr>Method</vt:lpstr>
      <vt:lpstr>Cyber Security Sub-Discipline Analysis</vt:lpstr>
      <vt:lpstr>Cyber Security Sub-Discipline Analysis</vt:lpstr>
      <vt:lpstr>Cyber Security Sub-Discipline Analysis</vt:lpstr>
      <vt:lpstr>Cyber Security Sub-Discipline Analysis</vt:lpstr>
      <vt:lpstr>Cyber Security Sub-Discipline Analysis</vt:lpstr>
      <vt:lpstr>Cyber Security Sub-Discipline Analysis</vt:lpstr>
      <vt:lpstr>Cyber Security Sub-Discipline Analysis</vt:lpstr>
      <vt:lpstr>Cyber Security Sub-Discipline Analysis</vt:lpstr>
      <vt:lpstr>Cyber Security Sub-Discipline Analysis</vt:lpstr>
      <vt:lpstr>Summary of findings</vt:lpstr>
      <vt:lpstr>Proposed Model</vt:lpstr>
      <vt:lpstr>Conclusions</vt:lpstr>
    </vt:vector>
  </TitlesOfParts>
  <Company>Deakin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Deakin Research and Project Forum</dc:title>
  <dc:creator>Nasir</dc:creator>
  <cp:lastModifiedBy>Zubair Baig</cp:lastModifiedBy>
  <cp:revision>51</cp:revision>
  <dcterms:created xsi:type="dcterms:W3CDTF">2019-10-14T01:55:19Z</dcterms:created>
  <dcterms:modified xsi:type="dcterms:W3CDTF">2019-11-18T03:38:18Z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0x010100566B75EC81043F4C9F22DAFE6BE04705</vt:lpwstr>
  </property>
</Properties>
</file>